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embeddedFontLst>
    <p:embeddedFont>
      <p:font typeface="Raleway" panose="020B0604020202020204" charset="0"/>
      <p:regular r:id="rId21"/>
      <p:bold r:id="rId22"/>
      <p:italic r:id="rId23"/>
      <p:boldItalic r:id="rId24"/>
    </p:embeddedFont>
    <p:embeddedFont>
      <p:font typeface="Sniglet" panose="020B0604020202020204" charset="0"/>
      <p:regular r:id="rId25"/>
    </p:embeddedFont>
    <p:embeddedFont>
      <p:font typeface="BenchNine" panose="020B0604020202020204" charset="0"/>
      <p:regular r:id="rId26"/>
      <p:bold r:id="rId27"/>
    </p:embeddedFont>
    <p:embeddedFont>
      <p:font typeface="Permanent Marker" panose="020B0604020202020204" charset="0"/>
      <p:regular r:id="rId28"/>
    </p:embeddedFont>
    <p:embeddedFont>
      <p:font typeface="Cuprum" panose="020B0604020202020204" charset="0"/>
      <p:regular r:id="rId29"/>
      <p:bold r:id="rId30"/>
      <p:italic r:id="rId31"/>
      <p:boldItalic r:id="rId32"/>
    </p:embeddedFont>
    <p:embeddedFont>
      <p:font typeface="Roboto Medium" panose="020B0604020202020204" charset="0"/>
      <p:regular r:id="rId33"/>
      <p:bold r:id="rId34"/>
      <p:italic r:id="rId35"/>
      <p:boldItalic r:id="rId36"/>
    </p:embeddedFont>
    <p:embeddedFont>
      <p:font typeface="Roboto" panose="020B0604020202020204" charset="0"/>
      <p:regular r:id="rId37"/>
      <p:bold r:id="rId38"/>
      <p:italic r:id="rId39"/>
      <p:boldItalic r:id="rId40"/>
    </p:embeddedFont>
    <p:embeddedFont>
      <p:font typeface="Bangers" panose="020B0604020202020204" charset="0"/>
      <p:regular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RLUmkTaNPAsRmT1CungaOdZJn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1" name="Google Shape;2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9" name="Google Shape;2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0" name="Google Shape;31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/>
          <p:nvPr/>
        </p:nvSpPr>
        <p:spPr>
          <a:xfrm rot="10800000" flipH="1">
            <a:off x="0" y="6896"/>
            <a:ext cx="8911771" cy="27432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3503382" y="2975067"/>
            <a:ext cx="5185236" cy="90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400"/>
            </a:lvl9pPr>
          </a:lstStyle>
          <a:p>
            <a:endParaRPr/>
          </a:p>
        </p:txBody>
      </p:sp>
      <p:sp>
        <p:nvSpPr>
          <p:cNvPr id="14" name="Google Shape;14;p20"/>
          <p:cNvSpPr/>
          <p:nvPr/>
        </p:nvSpPr>
        <p:spPr>
          <a:xfrm flipH="1">
            <a:off x="3280228" y="5196114"/>
            <a:ext cx="8911771" cy="1661886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15;p20"/>
          <p:cNvSpPr/>
          <p:nvPr/>
        </p:nvSpPr>
        <p:spPr>
          <a:xfrm>
            <a:off x="-1" y="5646057"/>
            <a:ext cx="8911771" cy="121194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" name="Google Shape;16;p20"/>
          <p:cNvSpPr/>
          <p:nvPr/>
        </p:nvSpPr>
        <p:spPr>
          <a:xfrm rot="-5400000">
            <a:off x="7727723" y="-1494744"/>
            <a:ext cx="2969533" cy="5959022"/>
          </a:xfrm>
          <a:custGeom>
            <a:avLst/>
            <a:gdLst/>
            <a:ahLst/>
            <a:cxnLst/>
            <a:rect l="l" t="t" r="r" b="b"/>
            <a:pathLst>
              <a:path w="2969533" h="5959022" extrusionOk="0">
                <a:moveTo>
                  <a:pt x="2969533" y="2609797"/>
                </a:moveTo>
                <a:lnTo>
                  <a:pt x="2969533" y="5959022"/>
                </a:lnTo>
                <a:lnTo>
                  <a:pt x="0" y="5959022"/>
                </a:lnTo>
                <a:lnTo>
                  <a:pt x="217395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" name="Google Shape;17;p2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00B05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34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34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mall">
  <p:cSld name="Blank small"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867400" y="1848865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body" idx="1"/>
          </p:nvPr>
        </p:nvSpPr>
        <p:spPr>
          <a:xfrm>
            <a:off x="887420" y="2780896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84" name="Google Shape;84;p35"/>
          <p:cNvGrpSpPr/>
          <p:nvPr/>
        </p:nvGrpSpPr>
        <p:grpSpPr>
          <a:xfrm>
            <a:off x="4876800" y="0"/>
            <a:ext cx="7315200" cy="6858001"/>
            <a:chOff x="4876800" y="0"/>
            <a:chExt cx="7315200" cy="6858001"/>
          </a:xfrm>
        </p:grpSpPr>
        <p:sp>
          <p:nvSpPr>
            <p:cNvPr id="85" name="Google Shape;85;p35"/>
            <p:cNvSpPr/>
            <p:nvPr/>
          </p:nvSpPr>
          <p:spPr>
            <a:xfrm>
              <a:off x="10000540" y="3043482"/>
              <a:ext cx="2191460" cy="3814519"/>
            </a:xfrm>
            <a:custGeom>
              <a:avLst/>
              <a:gdLst/>
              <a:ahLst/>
              <a:cxnLst/>
              <a:rect l="l" t="t" r="r" b="b"/>
              <a:pathLst>
                <a:path w="2172410" h="3814519" extrusionOk="0">
                  <a:moveTo>
                    <a:pt x="2172410" y="0"/>
                  </a:moveTo>
                  <a:lnTo>
                    <a:pt x="2172410" y="844572"/>
                  </a:lnTo>
                  <a:lnTo>
                    <a:pt x="480993" y="3814519"/>
                  </a:lnTo>
                  <a:lnTo>
                    <a:pt x="0" y="3814519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35"/>
            <p:cNvSpPr/>
            <p:nvPr/>
          </p:nvSpPr>
          <p:spPr>
            <a:xfrm>
              <a:off x="4876800" y="0"/>
              <a:ext cx="7315200" cy="6858000"/>
            </a:xfrm>
            <a:custGeom>
              <a:avLst/>
              <a:gdLst/>
              <a:ahLst/>
              <a:cxnLst/>
              <a:rect l="l" t="t" r="r" b="b"/>
              <a:pathLst>
                <a:path w="7315200" h="6858000" extrusionOk="0">
                  <a:moveTo>
                    <a:pt x="3897539" y="0"/>
                  </a:moveTo>
                  <a:lnTo>
                    <a:pt x="7315200" y="0"/>
                  </a:lnTo>
                  <a:lnTo>
                    <a:pt x="7315200" y="3050306"/>
                  </a:lnTo>
                  <a:lnTo>
                    <a:pt x="515121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small">
  <p:cSld name="1_Blank small"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 txBox="1">
            <a:spLocks noGrp="1"/>
          </p:cNvSpPr>
          <p:nvPr>
            <p:ph type="title"/>
          </p:nvPr>
        </p:nvSpPr>
        <p:spPr>
          <a:xfrm>
            <a:off x="6998248" y="1845049"/>
            <a:ext cx="4125515" cy="685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7018268" y="2777080"/>
            <a:ext cx="4105495" cy="22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/>
          <p:nvPr/>
        </p:nvSpPr>
        <p:spPr>
          <a:xfrm flipH="1">
            <a:off x="0" y="3043482"/>
            <a:ext cx="2210510" cy="3814519"/>
          </a:xfrm>
          <a:custGeom>
            <a:avLst/>
            <a:gdLst/>
            <a:ahLst/>
            <a:cxnLst/>
            <a:rect l="l" t="t" r="r" b="b"/>
            <a:pathLst>
              <a:path w="2172410" h="3814519" extrusionOk="0">
                <a:moveTo>
                  <a:pt x="2172410" y="0"/>
                </a:moveTo>
                <a:lnTo>
                  <a:pt x="2172410" y="844572"/>
                </a:lnTo>
                <a:lnTo>
                  <a:pt x="480993" y="3814519"/>
                </a:lnTo>
                <a:lnTo>
                  <a:pt x="0" y="381451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36"/>
          <p:cNvSpPr/>
          <p:nvPr/>
        </p:nvSpPr>
        <p:spPr>
          <a:xfrm flipH="1">
            <a:off x="0" y="0"/>
            <a:ext cx="7315200" cy="6858000"/>
          </a:xfrm>
          <a:custGeom>
            <a:avLst/>
            <a:gdLst/>
            <a:ahLst/>
            <a:cxnLst/>
            <a:rect l="l" t="t" r="r" b="b"/>
            <a:pathLst>
              <a:path w="7315200" h="6858000" extrusionOk="0">
                <a:moveTo>
                  <a:pt x="3897539" y="0"/>
                </a:moveTo>
                <a:lnTo>
                  <a:pt x="7315200" y="0"/>
                </a:lnTo>
                <a:lnTo>
                  <a:pt x="7315200" y="3050306"/>
                </a:lnTo>
                <a:lnTo>
                  <a:pt x="515121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4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"/>
          <p:cNvSpPr/>
          <p:nvPr/>
        </p:nvSpPr>
        <p:spPr>
          <a:xfrm rot="169418" flipH="1">
            <a:off x="4811861" y="8616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001936">
              <a:alpha val="21568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4"/>
          <p:cNvSpPr/>
          <p:nvPr/>
        </p:nvSpPr>
        <p:spPr>
          <a:xfrm rot="169418" flipH="1">
            <a:off x="4507061" y="556839"/>
            <a:ext cx="6997295" cy="5079481"/>
          </a:xfrm>
          <a:prstGeom prst="wedgeEllipseCallout">
            <a:avLst>
              <a:gd name="adj1" fmla="val -42509"/>
              <a:gd name="adj2" fmla="val 62980"/>
            </a:avLst>
          </a:pr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4"/>
          <p:cNvSpPr txBox="1">
            <a:spLocks noGrp="1"/>
          </p:cNvSpPr>
          <p:nvPr>
            <p:ph type="ctrTitle"/>
          </p:nvPr>
        </p:nvSpPr>
        <p:spPr>
          <a:xfrm>
            <a:off x="5468167" y="2212733"/>
            <a:ext cx="50232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8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ubTitle" idx="1"/>
          </p:nvPr>
        </p:nvSpPr>
        <p:spPr>
          <a:xfrm>
            <a:off x="5468167" y="3583533"/>
            <a:ext cx="50232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Sniglet"/>
              <a:buNone/>
              <a:defRPr sz="24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5" descr="comic-03.png"/>
          <p:cNvPicPr preferRelativeResize="0"/>
          <p:nvPr/>
        </p:nvPicPr>
        <p:blipFill rotWithShape="1">
          <a:blip r:embed="rId2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6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6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06" name="Google Shape;106;p26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7" descr="comic-04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7"/>
          <p:cNvSpPr/>
          <p:nvPr/>
        </p:nvSpPr>
        <p:spPr>
          <a:xfrm>
            <a:off x="1753700" y="12283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1" name="Google Shape;111;p37"/>
          <p:cNvSpPr/>
          <p:nvPr/>
        </p:nvSpPr>
        <p:spPr>
          <a:xfrm>
            <a:off x="1347300" y="821900"/>
            <a:ext cx="8548800" cy="521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8534" y="0"/>
                </a:moveTo>
                <a:lnTo>
                  <a:pt x="18534" y="19963"/>
                </a:lnTo>
                <a:lnTo>
                  <a:pt x="0" y="18348"/>
                </a:lnTo>
                <a:lnTo>
                  <a:pt x="18804" y="47467"/>
                </a:lnTo>
                <a:lnTo>
                  <a:pt x="18804" y="120000"/>
                </a:lnTo>
                <a:lnTo>
                  <a:pt x="120000" y="106691"/>
                </a:lnTo>
                <a:lnTo>
                  <a:pt x="116347" y="1530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2" name="Google Shape;112;p37"/>
          <p:cNvSpPr txBox="1">
            <a:spLocks noGrp="1"/>
          </p:cNvSpPr>
          <p:nvPr>
            <p:ph type="ctrTitle"/>
          </p:nvPr>
        </p:nvSpPr>
        <p:spPr>
          <a:xfrm>
            <a:off x="3429500" y="2758167"/>
            <a:ext cx="56955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85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8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8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16" name="Google Shape;116;p38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7" name="Google Shape;117;p38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18" name="Google Shape;118;p38"/>
          <p:cNvSpPr txBox="1">
            <a:spLocks noGrp="1"/>
          </p:cNvSpPr>
          <p:nvPr>
            <p:ph type="body" idx="1"/>
          </p:nvPr>
        </p:nvSpPr>
        <p:spPr>
          <a:xfrm>
            <a:off x="1431500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19" name="Google Shape;119;p38"/>
          <p:cNvSpPr txBox="1">
            <a:spLocks noGrp="1"/>
          </p:cNvSpPr>
          <p:nvPr>
            <p:ph type="body" idx="2"/>
          </p:nvPr>
        </p:nvSpPr>
        <p:spPr>
          <a:xfrm>
            <a:off x="6232335" y="2066833"/>
            <a:ext cx="4528500" cy="35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412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Sniglet"/>
              <a:buChar char="×"/>
              <a:defRPr sz="29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39" descr="comic-02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9"/>
          <p:cNvSpPr/>
          <p:nvPr/>
        </p:nvSpPr>
        <p:spPr>
          <a:xfrm>
            <a:off x="2656467" y="50367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3" name="Google Shape;123;p39"/>
          <p:cNvSpPr/>
          <p:nvPr/>
        </p:nvSpPr>
        <p:spPr>
          <a:xfrm>
            <a:off x="2351667" y="-152833"/>
            <a:ext cx="7488900" cy="696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2316" y="17235"/>
                </a:moveTo>
                <a:lnTo>
                  <a:pt x="43223" y="4226"/>
                </a:lnTo>
                <a:lnTo>
                  <a:pt x="55012" y="15609"/>
                </a:lnTo>
                <a:lnTo>
                  <a:pt x="58942" y="0"/>
                </a:lnTo>
                <a:lnTo>
                  <a:pt x="66498" y="16585"/>
                </a:lnTo>
                <a:lnTo>
                  <a:pt x="73752" y="2276"/>
                </a:lnTo>
                <a:lnTo>
                  <a:pt x="79193" y="20161"/>
                </a:lnTo>
                <a:lnTo>
                  <a:pt x="88865" y="7804"/>
                </a:lnTo>
                <a:lnTo>
                  <a:pt x="88865" y="26016"/>
                </a:lnTo>
                <a:lnTo>
                  <a:pt x="105188" y="15283"/>
                </a:lnTo>
                <a:lnTo>
                  <a:pt x="101259" y="35447"/>
                </a:lnTo>
                <a:lnTo>
                  <a:pt x="116976" y="30242"/>
                </a:lnTo>
                <a:lnTo>
                  <a:pt x="105490" y="46178"/>
                </a:lnTo>
                <a:lnTo>
                  <a:pt x="119394" y="47479"/>
                </a:lnTo>
                <a:lnTo>
                  <a:pt x="109118" y="59836"/>
                </a:lnTo>
                <a:lnTo>
                  <a:pt x="120000" y="67316"/>
                </a:lnTo>
                <a:lnTo>
                  <a:pt x="105792" y="72194"/>
                </a:lnTo>
                <a:lnTo>
                  <a:pt x="110024" y="84226"/>
                </a:lnTo>
                <a:lnTo>
                  <a:pt x="97329" y="82926"/>
                </a:lnTo>
                <a:lnTo>
                  <a:pt x="101561" y="95609"/>
                </a:lnTo>
                <a:lnTo>
                  <a:pt x="92191" y="91707"/>
                </a:lnTo>
                <a:lnTo>
                  <a:pt x="91283" y="107967"/>
                </a:lnTo>
                <a:lnTo>
                  <a:pt x="79495" y="102438"/>
                </a:lnTo>
                <a:lnTo>
                  <a:pt x="74659" y="114470"/>
                </a:lnTo>
                <a:lnTo>
                  <a:pt x="67405" y="105691"/>
                </a:lnTo>
                <a:lnTo>
                  <a:pt x="61662" y="119999"/>
                </a:lnTo>
                <a:lnTo>
                  <a:pt x="54710" y="99186"/>
                </a:lnTo>
                <a:lnTo>
                  <a:pt x="47153" y="113170"/>
                </a:lnTo>
                <a:lnTo>
                  <a:pt x="43526" y="97560"/>
                </a:lnTo>
                <a:lnTo>
                  <a:pt x="30831" y="115122"/>
                </a:lnTo>
                <a:lnTo>
                  <a:pt x="31133" y="93657"/>
                </a:lnTo>
                <a:lnTo>
                  <a:pt x="21157" y="98210"/>
                </a:lnTo>
                <a:lnTo>
                  <a:pt x="22065" y="85853"/>
                </a:lnTo>
                <a:lnTo>
                  <a:pt x="5138" y="89105"/>
                </a:lnTo>
                <a:lnTo>
                  <a:pt x="16926" y="74470"/>
                </a:lnTo>
                <a:lnTo>
                  <a:pt x="8160" y="69917"/>
                </a:lnTo>
                <a:lnTo>
                  <a:pt x="14810" y="64064"/>
                </a:lnTo>
                <a:lnTo>
                  <a:pt x="0" y="53983"/>
                </a:lnTo>
                <a:lnTo>
                  <a:pt x="19042" y="48454"/>
                </a:lnTo>
                <a:lnTo>
                  <a:pt x="9672" y="35447"/>
                </a:lnTo>
                <a:lnTo>
                  <a:pt x="27203" y="37723"/>
                </a:lnTo>
                <a:lnTo>
                  <a:pt x="16926" y="20812"/>
                </a:lnTo>
                <a:lnTo>
                  <a:pt x="32946" y="26341"/>
                </a:lnTo>
                <a:lnTo>
                  <a:pt x="33551" y="13332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4" name="Google Shape;124;p39"/>
          <p:cNvSpPr txBox="1">
            <a:spLocks noGrp="1"/>
          </p:cNvSpPr>
          <p:nvPr>
            <p:ph type="body" idx="1"/>
          </p:nvPr>
        </p:nvSpPr>
        <p:spPr>
          <a:xfrm>
            <a:off x="3874399" y="2882400"/>
            <a:ext cx="44433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L="914400" marR="0" lvl="1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L="1371600" marR="0" lvl="2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L="1828800" marR="0" lvl="3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L="2286000" marR="0" lvl="4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L="2743200" marR="0" lvl="5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L="3200400" marR="0" lvl="6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L="3657600" marR="0" lvl="7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L="4114800" marR="0" lvl="8" indent="-431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Bangers"/>
              <a:buChar char="×"/>
              <a:defRPr sz="32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0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0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28" name="Google Shape;128;p40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9" name="Google Shape;129;p40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0" name="Google Shape;130;p40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+ 1 column">
  <p:cSld name="1_Title + 1 colum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00100" y="3026305"/>
            <a:ext cx="4705349" cy="213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title"/>
          </p:nvPr>
        </p:nvSpPr>
        <p:spPr>
          <a:xfrm>
            <a:off x="800100" y="1762052"/>
            <a:ext cx="4697354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21"/>
          <p:cNvSpPr/>
          <p:nvPr/>
        </p:nvSpPr>
        <p:spPr>
          <a:xfrm rot="10800000">
            <a:off x="4487806" y="105642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" name="Google Shape;22;p21"/>
          <p:cNvSpPr/>
          <p:nvPr/>
        </p:nvSpPr>
        <p:spPr>
          <a:xfrm rot="10800000">
            <a:off x="4879862" y="-1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" name="Google Shape;23;p21"/>
          <p:cNvSpPr/>
          <p:nvPr/>
        </p:nvSpPr>
        <p:spPr>
          <a:xfrm>
            <a:off x="0" y="5703100"/>
            <a:ext cx="8096250" cy="11549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" name="Google Shape;24;p2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" name="Google Shape;25;p21"/>
          <p:cNvSpPr>
            <a:spLocks noGrp="1"/>
          </p:cNvSpPr>
          <p:nvPr>
            <p:ph type="pic" idx="2"/>
          </p:nvPr>
        </p:nvSpPr>
        <p:spPr>
          <a:xfrm flipH="1">
            <a:off x="6203835" y="123470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41" descr="comic-01.png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1"/>
          <p:cNvSpPr/>
          <p:nvPr/>
        </p:nvSpPr>
        <p:spPr>
          <a:xfrm>
            <a:off x="979467" y="10180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001936">
              <a:alpha val="21568"/>
            </a:srgbClr>
          </a:solidFill>
          <a:ln>
            <a:noFill/>
          </a:ln>
        </p:spPr>
      </p:sp>
      <p:sp>
        <p:nvSpPr>
          <p:cNvPr id="134" name="Google Shape;134;p41"/>
          <p:cNvSpPr/>
          <p:nvPr/>
        </p:nvSpPr>
        <p:spPr>
          <a:xfrm>
            <a:off x="674667" y="713200"/>
            <a:ext cx="10505100" cy="5580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7461"/>
                </a:lnTo>
                <a:lnTo>
                  <a:pt x="118348" y="114196"/>
                </a:lnTo>
                <a:lnTo>
                  <a:pt x="3522" y="1200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35" name="Google Shape;135;p41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136" name="Google Shape;136;p41"/>
          <p:cNvSpPr txBox="1">
            <a:spLocks noGrp="1"/>
          </p:cNvSpPr>
          <p:nvPr>
            <p:ph type="body" idx="1"/>
          </p:nvPr>
        </p:nvSpPr>
        <p:spPr>
          <a:xfrm>
            <a:off x="120393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7" name="Google Shape;137;p41"/>
          <p:cNvSpPr txBox="1">
            <a:spLocks noGrp="1"/>
          </p:cNvSpPr>
          <p:nvPr>
            <p:ph type="body" idx="2"/>
          </p:nvPr>
        </p:nvSpPr>
        <p:spPr>
          <a:xfrm>
            <a:off x="4421323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38" name="Google Shape;138;p41"/>
          <p:cNvSpPr txBox="1">
            <a:spLocks noGrp="1"/>
          </p:cNvSpPr>
          <p:nvPr>
            <p:ph type="body" idx="3"/>
          </p:nvPr>
        </p:nvSpPr>
        <p:spPr>
          <a:xfrm>
            <a:off x="7638714" y="2074900"/>
            <a:ext cx="30603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2"/>
          <p:cNvSpPr/>
          <p:nvPr/>
        </p:nvSpPr>
        <p:spPr>
          <a:xfrm>
            <a:off x="0" y="-7900"/>
            <a:ext cx="12192000" cy="6866100"/>
          </a:xfrm>
          <a:prstGeom prst="frame">
            <a:avLst>
              <a:gd name="adj1" fmla="val 5041"/>
            </a:avLst>
          </a:prstGeom>
          <a:solidFill>
            <a:srgbClr val="FFA8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2"/>
          <p:cNvSpPr/>
          <p:nvPr/>
        </p:nvSpPr>
        <p:spPr>
          <a:xfrm>
            <a:off x="5738200" y="6142667"/>
            <a:ext cx="715500" cy="715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2"/>
          <p:cNvSpPr txBox="1">
            <a:spLocks noGrp="1"/>
          </p:cNvSpPr>
          <p:nvPr>
            <p:ph type="sldNum" idx="12"/>
          </p:nvPr>
        </p:nvSpPr>
        <p:spPr>
          <a:xfrm>
            <a:off x="5738100" y="6142333"/>
            <a:ext cx="715500" cy="7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/>
          <p:nvPr/>
        </p:nvSpPr>
        <p:spPr>
          <a:xfrm rot="10800000" flipH="1">
            <a:off x="325381" y="91710"/>
            <a:ext cx="7312138" cy="676629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1"/>
          </p:nvPr>
        </p:nvSpPr>
        <p:spPr>
          <a:xfrm>
            <a:off x="6583587" y="2835622"/>
            <a:ext cx="4863648" cy="260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6583587" y="1578141"/>
            <a:ext cx="4863648" cy="84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Raleway"/>
              <a:buNone/>
              <a:defRPr sz="32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22"/>
          <p:cNvSpPr/>
          <p:nvPr/>
        </p:nvSpPr>
        <p:spPr>
          <a:xfrm rot="10800000" flipH="1">
            <a:off x="-15988" y="0"/>
            <a:ext cx="7312138" cy="6858000"/>
          </a:xfrm>
          <a:custGeom>
            <a:avLst/>
            <a:gdLst/>
            <a:ahLst/>
            <a:cxnLst/>
            <a:rect l="l" t="t" r="r" b="b"/>
            <a:pathLst>
              <a:path w="7312138" h="6858000" extrusionOk="0">
                <a:moveTo>
                  <a:pt x="0" y="6858000"/>
                </a:moveTo>
                <a:lnTo>
                  <a:pt x="7312138" y="6858000"/>
                </a:lnTo>
                <a:lnTo>
                  <a:pt x="15139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" name="Google Shape;31;p22"/>
          <p:cNvSpPr/>
          <p:nvPr/>
        </p:nvSpPr>
        <p:spPr>
          <a:xfrm flipH="1">
            <a:off x="4095750" y="5730963"/>
            <a:ext cx="8096250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2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33;p22"/>
          <p:cNvSpPr>
            <a:spLocks noGrp="1"/>
          </p:cNvSpPr>
          <p:nvPr>
            <p:ph type="pic" idx="2"/>
          </p:nvPr>
        </p:nvSpPr>
        <p:spPr>
          <a:xfrm>
            <a:off x="0" y="1238249"/>
            <a:ext cx="5962650" cy="5623291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">
  <p:cSld name="Blank big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/>
          <p:nvPr/>
        </p:nvSpPr>
        <p:spPr>
          <a:xfrm>
            <a:off x="576485" y="510540"/>
            <a:ext cx="11039031" cy="5836920"/>
          </a:xfrm>
          <a:prstGeom prst="frame">
            <a:avLst>
              <a:gd name="adj1" fmla="val 966"/>
            </a:avLst>
          </a:prstGeom>
          <a:solidFill>
            <a:srgbClr val="3F3F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rgbClr val="00B050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/>
          <p:nvPr/>
        </p:nvSpPr>
        <p:spPr>
          <a:xfrm rot="5400000">
            <a:off x="7860344" y="-564195"/>
            <a:ext cx="3767460" cy="4895849"/>
          </a:xfrm>
          <a:custGeom>
            <a:avLst/>
            <a:gdLst/>
            <a:ahLst/>
            <a:cxnLst/>
            <a:rect l="l" t="t" r="r" b="b"/>
            <a:pathLst>
              <a:path w="4125050" h="4922520" extrusionOk="0">
                <a:moveTo>
                  <a:pt x="0" y="4922520"/>
                </a:moveTo>
                <a:lnTo>
                  <a:pt x="0" y="3792153"/>
                </a:lnTo>
                <a:lnTo>
                  <a:pt x="681393" y="0"/>
                </a:lnTo>
                <a:lnTo>
                  <a:pt x="2983757" y="0"/>
                </a:lnTo>
                <a:lnTo>
                  <a:pt x="4125050" y="492252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" name="Google Shape;39;p29"/>
          <p:cNvSpPr/>
          <p:nvPr/>
        </p:nvSpPr>
        <p:spPr>
          <a:xfrm flipH="1">
            <a:off x="-1" y="3600450"/>
            <a:ext cx="12191998" cy="32575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" name="Google Shape;40;p29"/>
          <p:cNvSpPr txBox="1">
            <a:spLocks noGrp="1"/>
          </p:cNvSpPr>
          <p:nvPr>
            <p:ph type="ctrTitle"/>
          </p:nvPr>
        </p:nvSpPr>
        <p:spPr>
          <a:xfrm>
            <a:off x="7510220" y="666201"/>
            <a:ext cx="3932497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Roboto Medium"/>
              <a:buNone/>
              <a:defRPr sz="4400" b="0" i="0" u="none" strike="noStrike" cap="none">
                <a:solidFill>
                  <a:srgbClr val="3F3F3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subTitle" idx="1"/>
          </p:nvPr>
        </p:nvSpPr>
        <p:spPr>
          <a:xfrm>
            <a:off x="7510220" y="2287986"/>
            <a:ext cx="3932497" cy="53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CC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33CC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/>
          <p:nvPr/>
        </p:nvSpPr>
        <p:spPr>
          <a:xfrm rot="10800000" flipH="1">
            <a:off x="0" y="0"/>
            <a:ext cx="7102023" cy="51054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" name="Google Shape;43;p29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/>
          <p:nvPr/>
        </p:nvSpPr>
        <p:spPr>
          <a:xfrm rot="10800000" flipH="1">
            <a:off x="-15988" y="0"/>
            <a:ext cx="12192000" cy="356235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46;p30"/>
          <p:cNvSpPr/>
          <p:nvPr/>
        </p:nvSpPr>
        <p:spPr>
          <a:xfrm flipH="1">
            <a:off x="0" y="3323514"/>
            <a:ext cx="12192000" cy="356235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47;p30"/>
          <p:cNvSpPr/>
          <p:nvPr/>
        </p:nvSpPr>
        <p:spPr>
          <a:xfrm>
            <a:off x="2431143" y="1033904"/>
            <a:ext cx="7329715" cy="479019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15900" sx="102000" sy="102000" algn="ctr" rotWithShape="0">
              <a:srgbClr val="000000">
                <a:alpha val="1843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3694794" y="1345025"/>
            <a:ext cx="4770436" cy="725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4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3479687" y="2697126"/>
            <a:ext cx="520065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2000"/>
              <a:buFont typeface="Arial"/>
              <a:buNone/>
              <a:defRPr sz="2000" b="0" i="1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1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30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>
            <a:spLocks noGrp="1"/>
          </p:cNvSpPr>
          <p:nvPr>
            <p:ph type="pic" idx="2"/>
          </p:nvPr>
        </p:nvSpPr>
        <p:spPr>
          <a:xfrm>
            <a:off x="7065737" y="834030"/>
            <a:ext cx="4330127" cy="5605569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/>
          <p:nvPr/>
        </p:nvSpPr>
        <p:spPr>
          <a:xfrm flipH="1">
            <a:off x="6914956" y="0"/>
            <a:ext cx="5277044" cy="68580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" name="Google Shape;54;p31"/>
          <p:cNvSpPr/>
          <p:nvPr/>
        </p:nvSpPr>
        <p:spPr>
          <a:xfrm rot="10800000">
            <a:off x="4089686" y="0"/>
            <a:ext cx="8102313" cy="11549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1"/>
          </p:nvPr>
        </p:nvSpPr>
        <p:spPr>
          <a:xfrm>
            <a:off x="602009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3"/>
          </p:nvPr>
        </p:nvSpPr>
        <p:spPr>
          <a:xfrm>
            <a:off x="3798864" y="2214600"/>
            <a:ext cx="2930238" cy="3230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title"/>
          </p:nvPr>
        </p:nvSpPr>
        <p:spPr>
          <a:xfrm>
            <a:off x="602009" y="996901"/>
            <a:ext cx="6122641" cy="83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aleway"/>
              <a:buNone/>
              <a:defRPr sz="3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31"/>
          <p:cNvSpPr/>
          <p:nvPr/>
        </p:nvSpPr>
        <p:spPr>
          <a:xfrm>
            <a:off x="0" y="5445472"/>
            <a:ext cx="10458450" cy="1412528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31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2"/>
          <p:cNvSpPr/>
          <p:nvPr/>
        </p:nvSpPr>
        <p:spPr>
          <a:xfrm>
            <a:off x="-15988" y="1333501"/>
            <a:ext cx="3127133" cy="5552363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" name="Google Shape;62;p32"/>
          <p:cNvSpPr/>
          <p:nvPr/>
        </p:nvSpPr>
        <p:spPr>
          <a:xfrm rot="10800000">
            <a:off x="6164391" y="-27863"/>
            <a:ext cx="6043597" cy="1333500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" name="Google Shape;63;p32"/>
          <p:cNvSpPr/>
          <p:nvPr/>
        </p:nvSpPr>
        <p:spPr>
          <a:xfrm rot="10800000" flipH="1">
            <a:off x="-15988" y="0"/>
            <a:ext cx="6043597" cy="1333500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32"/>
          <p:cNvSpPr/>
          <p:nvPr/>
        </p:nvSpPr>
        <p:spPr>
          <a:xfrm flipH="1">
            <a:off x="8365917" y="1333501"/>
            <a:ext cx="3826080" cy="5552363"/>
          </a:xfrm>
          <a:prstGeom prst="rtTriangl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32"/>
          <p:cNvSpPr txBox="1">
            <a:spLocks noGrp="1"/>
          </p:cNvSpPr>
          <p:nvPr>
            <p:ph type="body" idx="1"/>
          </p:nvPr>
        </p:nvSpPr>
        <p:spPr>
          <a:xfrm>
            <a:off x="2679394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6" name="Google Shape;66;p32"/>
          <p:cNvSpPr txBox="1">
            <a:spLocks noGrp="1"/>
          </p:cNvSpPr>
          <p:nvPr>
            <p:ph type="title"/>
          </p:nvPr>
        </p:nvSpPr>
        <p:spPr>
          <a:xfrm>
            <a:off x="2679394" y="937942"/>
            <a:ext cx="6255056" cy="670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1F2B"/>
              </a:buClr>
              <a:buSzPts val="3200"/>
              <a:buFont typeface="Roboto"/>
              <a:buNone/>
              <a:defRPr sz="3200" b="0" i="0" u="none" strike="noStrike" cap="none">
                <a:solidFill>
                  <a:srgbClr val="131F2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32"/>
          <p:cNvSpPr txBox="1">
            <a:spLocks noGrp="1"/>
          </p:cNvSpPr>
          <p:nvPr>
            <p:ph type="body" idx="2"/>
          </p:nvPr>
        </p:nvSpPr>
        <p:spPr>
          <a:xfrm>
            <a:off x="2679394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3"/>
          </p:nvPr>
        </p:nvSpPr>
        <p:spPr>
          <a:xfrm>
            <a:off x="6027609" y="2562190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4"/>
          </p:nvPr>
        </p:nvSpPr>
        <p:spPr>
          <a:xfrm>
            <a:off x="6027609" y="4766787"/>
            <a:ext cx="2906841" cy="125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3F3F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None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6404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/>
          <p:nvPr/>
        </p:nvSpPr>
        <p:spPr>
          <a:xfrm>
            <a:off x="341086" y="257629"/>
            <a:ext cx="11509828" cy="6342743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/>
          <p:nvPr/>
        </p:nvSpPr>
        <p:spPr>
          <a:xfrm rot="10800000" flipH="1">
            <a:off x="0" y="1"/>
            <a:ext cx="12191998" cy="6885864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33"/>
          <p:cNvSpPr/>
          <p:nvPr/>
        </p:nvSpPr>
        <p:spPr>
          <a:xfrm flipH="1">
            <a:off x="-1" y="1"/>
            <a:ext cx="12191998" cy="6885864"/>
          </a:xfrm>
          <a:prstGeom prst="rtTriangle">
            <a:avLst/>
          </a:prstGeom>
          <a:solidFill>
            <a:srgbClr val="FFC000">
              <a:alpha val="5529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33"/>
          <p:cNvSpPr txBox="1">
            <a:spLocks noGrp="1"/>
          </p:cNvSpPr>
          <p:nvPr>
            <p:ph type="title"/>
          </p:nvPr>
        </p:nvSpPr>
        <p:spPr>
          <a:xfrm>
            <a:off x="2370959" y="546408"/>
            <a:ext cx="7450082" cy="732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5" name="Google Shape;75;p33"/>
          <p:cNvSpPr/>
          <p:nvPr/>
        </p:nvSpPr>
        <p:spPr>
          <a:xfrm>
            <a:off x="265793" y="216137"/>
            <a:ext cx="11660414" cy="6425727"/>
          </a:xfrm>
          <a:prstGeom prst="frame">
            <a:avLst>
              <a:gd name="adj1" fmla="val 830"/>
            </a:avLst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sz="4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EB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 rot="161695">
            <a:off x="1301664" y="1169156"/>
            <a:ext cx="9373066" cy="1013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  <a:defRPr sz="4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1402733" y="2061255"/>
            <a:ext cx="102813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Char char="×"/>
              <a:defRPr sz="40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marR="0" lvl="1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niglet"/>
              <a:buChar char="×"/>
              <a:defRPr sz="32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 b="0" i="0" u="none" strike="noStrike" cap="none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9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385125" y="3022975"/>
            <a:ext cx="11424300" cy="9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41"/>
              </a:buClr>
              <a:buSzPts val="8200"/>
              <a:buFont typeface="Roboto Medium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The Parents’ Guide to</a:t>
            </a:r>
            <a:endParaRPr sz="10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9188" y="2003268"/>
            <a:ext cx="1012024" cy="786452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>
            <a:off x="833150" y="3556975"/>
            <a:ext cx="10424100" cy="13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0"/>
              <a:buFont typeface="Arial"/>
              <a:buNone/>
            </a:pPr>
            <a:r>
              <a:rPr lang="en-US" sz="10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Google Classroom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ctrTitle" idx="4294967295"/>
          </p:nvPr>
        </p:nvSpPr>
        <p:spPr>
          <a:xfrm>
            <a:off x="783367" y="1397000"/>
            <a:ext cx="5925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3900" b="0" i="0" u="none" strike="noStrike" cap="none">
                <a:solidFill>
                  <a:srgbClr val="FAD900"/>
                </a:solidFill>
                <a:latin typeface="Bangers"/>
                <a:ea typeface="Bangers"/>
                <a:cs typeface="Bangers"/>
                <a:sym typeface="Bangers"/>
              </a:rPr>
              <a:t>Google </a:t>
            </a:r>
            <a:endParaRPr sz="13900" b="0" i="0" u="none" strike="noStrike" cap="none">
              <a:solidFill>
                <a:srgbClr val="FAD9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6" name="Google Shape;216;p10"/>
          <p:cNvSpPr txBox="1">
            <a:spLocks noGrp="1"/>
          </p:cNvSpPr>
          <p:nvPr>
            <p:ph type="subTitle" idx="4294967295"/>
          </p:nvPr>
        </p:nvSpPr>
        <p:spPr>
          <a:xfrm>
            <a:off x="1213225" y="3937000"/>
            <a:ext cx="6790500" cy="23697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9 squares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(Waffle/Rubik’s Cube) icon in the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top right hand corner to see 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the Google Suite of Products!</a:t>
            </a:r>
            <a:endParaRPr sz="32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1544565" y="2072867"/>
            <a:ext cx="6447939" cy="166093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38100" cap="flat" cmpd="sng">
                  <a:solidFill>
                    <a:srgbClr val="FFFFFF"/>
                  </a:solidFill>
                  <a:prstDash val="solid"/>
                  <a:miter lim="8000"/>
                  <a:headEnd type="none" w="sm" len="sm"/>
                  <a:tailEnd type="none" w="sm" len="sm"/>
                </a:ln>
                <a:solidFill>
                  <a:srgbClr val="001936">
                    <a:alpha val="21568"/>
                  </a:srgbClr>
                </a:solidFill>
                <a:latin typeface="Bangers"/>
              </a:rPr>
              <a:t>suite</a:t>
            </a:r>
          </a:p>
        </p:txBody>
      </p:sp>
      <p:pic>
        <p:nvPicPr>
          <p:cNvPr id="218" name="Google Shape;21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787400"/>
            <a:ext cx="3296100" cy="57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026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>
            <a:spLocks noGrp="1"/>
          </p:cNvSpPr>
          <p:nvPr>
            <p:ph type="title"/>
          </p:nvPr>
        </p:nvSpPr>
        <p:spPr>
          <a:xfrm>
            <a:off x="1017819" y="1094683"/>
            <a:ext cx="9373200" cy="10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GOOGLE ICONS to recognize:</a:t>
            </a:r>
            <a:endParaRPr sz="72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9613" y="1905001"/>
            <a:ext cx="609900" cy="60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42067" y="3160328"/>
            <a:ext cx="652500" cy="47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1"/>
          <p:cNvPicPr preferRelativeResize="0"/>
          <p:nvPr/>
        </p:nvPicPr>
        <p:blipFill rotWithShape="1">
          <a:blip r:embed="rId5">
            <a:alphaModFix/>
          </a:blip>
          <a:srcRect b="27734"/>
          <a:stretch/>
        </p:blipFill>
        <p:spPr>
          <a:xfrm>
            <a:off x="9448800" y="1760907"/>
            <a:ext cx="1449900" cy="7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57653" y="2970637"/>
            <a:ext cx="675300" cy="67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95656" y="4140412"/>
            <a:ext cx="668700" cy="6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17447" y="4044024"/>
            <a:ext cx="810000" cy="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61489" y="4127704"/>
            <a:ext cx="723900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67347" y="1832920"/>
            <a:ext cx="715500" cy="7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65600" y="1813448"/>
            <a:ext cx="774900" cy="7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1"/>
          <p:cNvPicPr preferRelativeResize="0"/>
          <p:nvPr/>
        </p:nvPicPr>
        <p:blipFill rotWithShape="1">
          <a:blip r:embed="rId12">
            <a:alphaModFix/>
          </a:blip>
          <a:srcRect b="26210"/>
          <a:stretch/>
        </p:blipFill>
        <p:spPr>
          <a:xfrm>
            <a:off x="8229600" y="1803400"/>
            <a:ext cx="1207500" cy="83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364644" y="4876877"/>
            <a:ext cx="1057500" cy="10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37400" y="2969168"/>
            <a:ext cx="672900" cy="6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665380" y="2970637"/>
            <a:ext cx="713100" cy="7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219401" y="3022767"/>
            <a:ext cx="696000" cy="6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444731" y="2958204"/>
            <a:ext cx="777300" cy="7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689990" y="4201404"/>
            <a:ext cx="525600" cy="52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2184479" y="2819400"/>
            <a:ext cx="1244100" cy="94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120553" y="1875447"/>
            <a:ext cx="729600" cy="7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88037" y="4094067"/>
            <a:ext cx="773700" cy="7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633179" y="1802343"/>
            <a:ext cx="760500" cy="7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1"/>
          <p:cNvPicPr preferRelativeResize="0"/>
          <p:nvPr/>
        </p:nvPicPr>
        <p:blipFill rotWithShape="1">
          <a:blip r:embed="rId23">
            <a:alphaModFix/>
          </a:blip>
          <a:srcRect b="29739"/>
          <a:stretch/>
        </p:blipFill>
        <p:spPr>
          <a:xfrm>
            <a:off x="9730849" y="4033408"/>
            <a:ext cx="1107600" cy="72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1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3419609" y="5117941"/>
            <a:ext cx="698100" cy="69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1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7043280" y="3937000"/>
            <a:ext cx="867900" cy="86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1"/>
          <p:cNvSpPr txBox="1"/>
          <p:nvPr/>
        </p:nvSpPr>
        <p:spPr>
          <a:xfrm>
            <a:off x="914400" y="2510625"/>
            <a:ext cx="101601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CHROME     DOCS          DRIVE        SLIDES        SHEETS      FORMS    CALENDAR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8" name="Google Shape;248;p11"/>
          <p:cNvSpPr txBox="1"/>
          <p:nvPr/>
        </p:nvSpPr>
        <p:spPr>
          <a:xfrm>
            <a:off x="807200" y="3609100"/>
            <a:ext cx="104760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GMAIL     PHOTOS          MAPS         KEEP    CLASSROOM   MEET     HANGOUTS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49" name="Google Shape;249;p11"/>
          <p:cNvSpPr txBox="1"/>
          <p:nvPr/>
        </p:nvSpPr>
        <p:spPr>
          <a:xfrm>
            <a:off x="914400" y="4707572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 SITES     CONTACTS      CLOUD      </a:t>
            </a:r>
            <a:r>
              <a:rPr lang="en-US" sz="15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CLOUD SEARCH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YOUTUBE	   NEWS       VAULT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50" name="Google Shape;250;p11"/>
          <p:cNvSpPr txBox="1"/>
          <p:nvPr/>
        </p:nvSpPr>
        <p:spPr>
          <a:xfrm>
            <a:off x="914400" y="5729426"/>
            <a:ext cx="100584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                 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MY ACCOUNT		             GROUPS</a:t>
            </a:r>
            <a:endParaRPr sz="1900" b="0" i="0" u="none" strike="noStrike" cap="none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6" name="Google Shape;256;p12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3970800" cy="18129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waff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le button and then the 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sng" strike="noStrike" cap="none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Google C</a:t>
            </a:r>
            <a:r>
              <a:rPr lang="en-US" sz="3200" u="sng">
                <a:solidFill>
                  <a:srgbClr val="FAD900"/>
                </a:solidFill>
                <a:latin typeface="Cuprum"/>
                <a:ea typeface="Cuprum"/>
                <a:cs typeface="Cuprum"/>
                <a:sym typeface="Cuprum"/>
              </a:rPr>
              <a:t>lassroom</a:t>
            </a:r>
            <a:r>
              <a:rPr lang="en-US" sz="3200" i="0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icon.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8875" y="2287564"/>
            <a:ext cx="836400" cy="144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5825" y="368429"/>
            <a:ext cx="3670250" cy="633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4" name="Google Shape;264;p13"/>
          <p:cNvSpPr txBox="1">
            <a:spLocks noGrp="1"/>
          </p:cNvSpPr>
          <p:nvPr>
            <p:ph type="body" idx="1"/>
          </p:nvPr>
        </p:nvSpPr>
        <p:spPr>
          <a:xfrm>
            <a:off x="2006600" y="2621825"/>
            <a:ext cx="38025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class you wish to view.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65" name="Google Shape;265;p13"/>
          <p:cNvPicPr preferRelativeResize="0"/>
          <p:nvPr/>
        </p:nvPicPr>
        <p:blipFill rotWithShape="1">
          <a:blip r:embed="rId3">
            <a:alphaModFix/>
          </a:blip>
          <a:srcRect r="42196"/>
          <a:stretch/>
        </p:blipFill>
        <p:spPr>
          <a:xfrm>
            <a:off x="6747150" y="2119525"/>
            <a:ext cx="5062276" cy="34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2663" y="2287575"/>
            <a:ext cx="1044000" cy="172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2" name="Google Shape;272;p14"/>
          <p:cNvSpPr txBox="1">
            <a:spLocks noGrp="1"/>
          </p:cNvSpPr>
          <p:nvPr>
            <p:ph type="body" idx="1"/>
          </p:nvPr>
        </p:nvSpPr>
        <p:spPr>
          <a:xfrm>
            <a:off x="2006600" y="2516175"/>
            <a:ext cx="2286300" cy="120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Page tools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(Left side)</a:t>
            </a:r>
            <a:endParaRPr sz="32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75" y="2287575"/>
            <a:ext cx="1026900" cy="169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889" y="398878"/>
            <a:ext cx="877873" cy="907002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4"/>
          <p:cNvSpPr txBox="1">
            <a:spLocks noGrp="1"/>
          </p:cNvSpPr>
          <p:nvPr>
            <p:ph type="body" idx="1"/>
          </p:nvPr>
        </p:nvSpPr>
        <p:spPr>
          <a:xfrm>
            <a:off x="8273050" y="585375"/>
            <a:ext cx="3006300" cy="5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= High Interest for Parents</a:t>
            </a:r>
            <a:endParaRPr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76" name="Google Shape;27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78300" y="1469350"/>
            <a:ext cx="6123965" cy="4872775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77" name="Google Shape;277;p14"/>
          <p:cNvCxnSpPr/>
          <p:nvPr/>
        </p:nvCxnSpPr>
        <p:spPr>
          <a:xfrm>
            <a:off x="5240300" y="4846500"/>
            <a:ext cx="6164100" cy="153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6268" y="5396112"/>
            <a:ext cx="395752" cy="408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90868" y="5699962"/>
            <a:ext cx="395752" cy="4088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Navigating Classroom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15"/>
          <p:cNvSpPr txBox="1">
            <a:spLocks noGrp="1"/>
          </p:cNvSpPr>
          <p:nvPr>
            <p:ph type="body" idx="1"/>
          </p:nvPr>
        </p:nvSpPr>
        <p:spPr>
          <a:xfrm>
            <a:off x="2006600" y="2287575"/>
            <a:ext cx="2517300" cy="11457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Assignment details</a:t>
            </a:r>
            <a:endParaRPr sz="320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86" name="Google Shape;28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000" y="2287563"/>
            <a:ext cx="1128000" cy="17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7300" y="1178625"/>
            <a:ext cx="4749300" cy="51011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88" name="Google Shape;288;p15"/>
          <p:cNvCxnSpPr/>
          <p:nvPr/>
        </p:nvCxnSpPr>
        <p:spPr>
          <a:xfrm>
            <a:off x="6755225" y="5073425"/>
            <a:ext cx="4761300" cy="31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4BB0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6"/>
          <p:cNvSpPr txBox="1">
            <a:spLocks noGrp="1"/>
          </p:cNvSpPr>
          <p:nvPr>
            <p:ph type="ctrTitle" idx="4294967295"/>
          </p:nvPr>
        </p:nvSpPr>
        <p:spPr>
          <a:xfrm>
            <a:off x="812800" y="1295400"/>
            <a:ext cx="63696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16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access</a:t>
            </a:r>
            <a:endParaRPr sz="16000" b="0" i="0" u="none" strike="noStrike" cap="none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94" name="Google Shape;294;p16"/>
          <p:cNvSpPr txBox="1"/>
          <p:nvPr/>
        </p:nvSpPr>
        <p:spPr>
          <a:xfrm>
            <a:off x="4368800" y="2797000"/>
            <a:ext cx="75183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0"/>
              <a:buFont typeface="Bangers"/>
              <a:buNone/>
            </a:pPr>
            <a:r>
              <a:rPr lang="en-US" sz="16000" b="0" i="0" u="none" strike="noStrike" cap="none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rPr>
              <a:t>anywhere</a:t>
            </a:r>
            <a:endParaRPr sz="16000" b="0" i="0" u="none" strike="noStrike" cap="none">
              <a:solidFill>
                <a:srgbClr val="0000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295" name="Google Shape;295;p16" descr="Image result for globe 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60500"/>
            <a:ext cx="5396700" cy="469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/>
          <p:nvPr/>
        </p:nvSpPr>
        <p:spPr>
          <a:xfrm>
            <a:off x="5210525" y="3960825"/>
            <a:ext cx="1025100" cy="200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20091" y="5006"/>
                </a:moveTo>
                <a:lnTo>
                  <a:pt x="20617" y="5138"/>
                </a:lnTo>
                <a:lnTo>
                  <a:pt x="20881" y="5402"/>
                </a:lnTo>
                <a:lnTo>
                  <a:pt x="20881" y="5666"/>
                </a:lnTo>
                <a:lnTo>
                  <a:pt x="20881" y="5928"/>
                </a:lnTo>
                <a:lnTo>
                  <a:pt x="20617" y="6192"/>
                </a:lnTo>
                <a:lnTo>
                  <a:pt x="20091" y="6323"/>
                </a:lnTo>
                <a:lnTo>
                  <a:pt x="19032" y="6323"/>
                </a:lnTo>
                <a:lnTo>
                  <a:pt x="18502" y="6192"/>
                </a:lnTo>
                <a:lnTo>
                  <a:pt x="18238" y="5928"/>
                </a:lnTo>
                <a:lnTo>
                  <a:pt x="18238" y="5666"/>
                </a:lnTo>
                <a:lnTo>
                  <a:pt x="18238" y="5402"/>
                </a:lnTo>
                <a:lnTo>
                  <a:pt x="18502" y="5138"/>
                </a:lnTo>
                <a:lnTo>
                  <a:pt x="19032" y="5006"/>
                </a:lnTo>
                <a:close/>
                <a:moveTo>
                  <a:pt x="60001" y="4348"/>
                </a:moveTo>
                <a:lnTo>
                  <a:pt x="61057" y="4480"/>
                </a:lnTo>
                <a:lnTo>
                  <a:pt x="61851" y="4742"/>
                </a:lnTo>
                <a:lnTo>
                  <a:pt x="62380" y="5138"/>
                </a:lnTo>
                <a:lnTo>
                  <a:pt x="62641" y="5666"/>
                </a:lnTo>
                <a:lnTo>
                  <a:pt x="62380" y="6192"/>
                </a:lnTo>
                <a:lnTo>
                  <a:pt x="61851" y="6587"/>
                </a:lnTo>
                <a:lnTo>
                  <a:pt x="61057" y="6851"/>
                </a:lnTo>
                <a:lnTo>
                  <a:pt x="60001" y="6981"/>
                </a:lnTo>
                <a:lnTo>
                  <a:pt x="58942" y="6851"/>
                </a:lnTo>
                <a:lnTo>
                  <a:pt x="58148" y="6587"/>
                </a:lnTo>
                <a:lnTo>
                  <a:pt x="57622" y="6192"/>
                </a:lnTo>
                <a:lnTo>
                  <a:pt x="57358" y="5666"/>
                </a:lnTo>
                <a:lnTo>
                  <a:pt x="57622" y="5138"/>
                </a:lnTo>
                <a:lnTo>
                  <a:pt x="58148" y="4742"/>
                </a:lnTo>
                <a:lnTo>
                  <a:pt x="58942" y="4480"/>
                </a:lnTo>
                <a:lnTo>
                  <a:pt x="60001" y="4348"/>
                </a:lnTo>
                <a:close/>
                <a:moveTo>
                  <a:pt x="114447" y="10144"/>
                </a:moveTo>
                <a:lnTo>
                  <a:pt x="114712" y="10276"/>
                </a:lnTo>
                <a:lnTo>
                  <a:pt x="114712" y="106432"/>
                </a:lnTo>
                <a:lnTo>
                  <a:pt x="5552" y="106432"/>
                </a:lnTo>
                <a:lnTo>
                  <a:pt x="5552" y="10276"/>
                </a:lnTo>
                <a:lnTo>
                  <a:pt x="5817" y="10144"/>
                </a:lnTo>
                <a:close/>
                <a:moveTo>
                  <a:pt x="60001" y="1055"/>
                </a:moveTo>
                <a:lnTo>
                  <a:pt x="74537" y="1187"/>
                </a:lnTo>
                <a:lnTo>
                  <a:pt x="89601" y="1449"/>
                </a:lnTo>
                <a:lnTo>
                  <a:pt x="102556" y="1845"/>
                </a:lnTo>
                <a:lnTo>
                  <a:pt x="107310" y="2109"/>
                </a:lnTo>
                <a:lnTo>
                  <a:pt x="107310" y="2109"/>
                </a:lnTo>
                <a:lnTo>
                  <a:pt x="102556" y="1977"/>
                </a:lnTo>
                <a:lnTo>
                  <a:pt x="89601" y="1581"/>
                </a:lnTo>
                <a:lnTo>
                  <a:pt x="74537" y="1319"/>
                </a:lnTo>
                <a:lnTo>
                  <a:pt x="60001" y="1187"/>
                </a:lnTo>
                <a:lnTo>
                  <a:pt x="45462" y="1319"/>
                </a:lnTo>
                <a:lnTo>
                  <a:pt x="30398" y="1581"/>
                </a:lnTo>
                <a:lnTo>
                  <a:pt x="17447" y="1977"/>
                </a:lnTo>
                <a:lnTo>
                  <a:pt x="12689" y="2109"/>
                </a:lnTo>
                <a:lnTo>
                  <a:pt x="9516" y="2373"/>
                </a:lnTo>
                <a:lnTo>
                  <a:pt x="7666" y="2635"/>
                </a:lnTo>
                <a:lnTo>
                  <a:pt x="6346" y="2899"/>
                </a:lnTo>
                <a:lnTo>
                  <a:pt x="5022" y="3294"/>
                </a:lnTo>
                <a:lnTo>
                  <a:pt x="3967" y="3688"/>
                </a:lnTo>
                <a:lnTo>
                  <a:pt x="3173" y="4216"/>
                </a:lnTo>
                <a:lnTo>
                  <a:pt x="2643" y="4742"/>
                </a:lnTo>
                <a:lnTo>
                  <a:pt x="2118" y="5534"/>
                </a:lnTo>
                <a:lnTo>
                  <a:pt x="2118" y="6323"/>
                </a:lnTo>
                <a:lnTo>
                  <a:pt x="2118" y="113150"/>
                </a:lnTo>
                <a:lnTo>
                  <a:pt x="2118" y="113939"/>
                </a:lnTo>
                <a:lnTo>
                  <a:pt x="1853" y="113150"/>
                </a:lnTo>
                <a:lnTo>
                  <a:pt x="1853" y="6323"/>
                </a:lnTo>
                <a:lnTo>
                  <a:pt x="2118" y="5402"/>
                </a:lnTo>
                <a:lnTo>
                  <a:pt x="2382" y="4742"/>
                </a:lnTo>
                <a:lnTo>
                  <a:pt x="2908" y="4084"/>
                </a:lnTo>
                <a:lnTo>
                  <a:pt x="3702" y="3558"/>
                </a:lnTo>
                <a:lnTo>
                  <a:pt x="4758" y="3162"/>
                </a:lnTo>
                <a:lnTo>
                  <a:pt x="6081" y="2767"/>
                </a:lnTo>
                <a:lnTo>
                  <a:pt x="7666" y="2503"/>
                </a:lnTo>
                <a:lnTo>
                  <a:pt x="9516" y="2241"/>
                </a:lnTo>
                <a:lnTo>
                  <a:pt x="12689" y="2109"/>
                </a:lnTo>
                <a:lnTo>
                  <a:pt x="17447" y="1845"/>
                </a:lnTo>
                <a:lnTo>
                  <a:pt x="30398" y="1449"/>
                </a:lnTo>
                <a:lnTo>
                  <a:pt x="45462" y="1187"/>
                </a:lnTo>
                <a:lnTo>
                  <a:pt x="60001" y="1055"/>
                </a:lnTo>
                <a:close/>
                <a:moveTo>
                  <a:pt x="107310" y="2109"/>
                </a:moveTo>
                <a:lnTo>
                  <a:pt x="110483" y="2241"/>
                </a:lnTo>
                <a:lnTo>
                  <a:pt x="112333" y="2503"/>
                </a:lnTo>
                <a:lnTo>
                  <a:pt x="113918" y="2767"/>
                </a:lnTo>
                <a:lnTo>
                  <a:pt x="115241" y="3162"/>
                </a:lnTo>
                <a:lnTo>
                  <a:pt x="116297" y="3558"/>
                </a:lnTo>
                <a:lnTo>
                  <a:pt x="117091" y="4084"/>
                </a:lnTo>
                <a:lnTo>
                  <a:pt x="117620" y="4742"/>
                </a:lnTo>
                <a:lnTo>
                  <a:pt x="117885" y="5402"/>
                </a:lnTo>
                <a:lnTo>
                  <a:pt x="118150" y="6323"/>
                </a:lnTo>
                <a:lnTo>
                  <a:pt x="118150" y="113150"/>
                </a:lnTo>
                <a:lnTo>
                  <a:pt x="117885" y="113939"/>
                </a:lnTo>
                <a:lnTo>
                  <a:pt x="117620" y="114729"/>
                </a:lnTo>
                <a:lnTo>
                  <a:pt x="117091" y="115389"/>
                </a:lnTo>
                <a:lnTo>
                  <a:pt x="116297" y="115915"/>
                </a:lnTo>
                <a:lnTo>
                  <a:pt x="115241" y="116443"/>
                </a:lnTo>
                <a:lnTo>
                  <a:pt x="113918" y="116707"/>
                </a:lnTo>
                <a:lnTo>
                  <a:pt x="112333" y="117100"/>
                </a:lnTo>
                <a:lnTo>
                  <a:pt x="110483" y="117232"/>
                </a:lnTo>
                <a:lnTo>
                  <a:pt x="104140" y="117760"/>
                </a:lnTo>
                <a:lnTo>
                  <a:pt x="93040" y="118286"/>
                </a:lnTo>
                <a:lnTo>
                  <a:pt x="86167" y="118550"/>
                </a:lnTo>
                <a:lnTo>
                  <a:pt x="78236" y="118814"/>
                </a:lnTo>
                <a:lnTo>
                  <a:pt x="69514" y="118946"/>
                </a:lnTo>
                <a:lnTo>
                  <a:pt x="50485" y="118946"/>
                </a:lnTo>
                <a:lnTo>
                  <a:pt x="41763" y="118814"/>
                </a:lnTo>
                <a:lnTo>
                  <a:pt x="33832" y="118550"/>
                </a:lnTo>
                <a:lnTo>
                  <a:pt x="26959" y="118286"/>
                </a:lnTo>
                <a:lnTo>
                  <a:pt x="15859" y="117760"/>
                </a:lnTo>
                <a:lnTo>
                  <a:pt x="9516" y="117232"/>
                </a:lnTo>
                <a:lnTo>
                  <a:pt x="7666" y="117100"/>
                </a:lnTo>
                <a:lnTo>
                  <a:pt x="6081" y="116707"/>
                </a:lnTo>
                <a:lnTo>
                  <a:pt x="5022" y="116443"/>
                </a:lnTo>
                <a:lnTo>
                  <a:pt x="3702" y="115915"/>
                </a:lnTo>
                <a:lnTo>
                  <a:pt x="2908" y="115389"/>
                </a:lnTo>
                <a:lnTo>
                  <a:pt x="2382" y="114729"/>
                </a:lnTo>
                <a:lnTo>
                  <a:pt x="2118" y="113939"/>
                </a:lnTo>
                <a:lnTo>
                  <a:pt x="2118" y="113939"/>
                </a:lnTo>
                <a:lnTo>
                  <a:pt x="2643" y="114729"/>
                </a:lnTo>
                <a:lnTo>
                  <a:pt x="3173" y="115257"/>
                </a:lnTo>
                <a:lnTo>
                  <a:pt x="3967" y="115785"/>
                </a:lnTo>
                <a:lnTo>
                  <a:pt x="5022" y="116311"/>
                </a:lnTo>
                <a:lnTo>
                  <a:pt x="6346" y="116707"/>
                </a:lnTo>
                <a:lnTo>
                  <a:pt x="7931" y="116969"/>
                </a:lnTo>
                <a:lnTo>
                  <a:pt x="9516" y="117232"/>
                </a:lnTo>
                <a:lnTo>
                  <a:pt x="15859" y="117628"/>
                </a:lnTo>
                <a:lnTo>
                  <a:pt x="26959" y="118154"/>
                </a:lnTo>
                <a:lnTo>
                  <a:pt x="33832" y="118418"/>
                </a:lnTo>
                <a:lnTo>
                  <a:pt x="41763" y="118682"/>
                </a:lnTo>
                <a:lnTo>
                  <a:pt x="50485" y="118814"/>
                </a:lnTo>
                <a:lnTo>
                  <a:pt x="69514" y="118814"/>
                </a:lnTo>
                <a:lnTo>
                  <a:pt x="78236" y="118682"/>
                </a:lnTo>
                <a:lnTo>
                  <a:pt x="86167" y="118418"/>
                </a:lnTo>
                <a:lnTo>
                  <a:pt x="93040" y="118154"/>
                </a:lnTo>
                <a:lnTo>
                  <a:pt x="104140" y="117628"/>
                </a:lnTo>
                <a:lnTo>
                  <a:pt x="110483" y="117232"/>
                </a:lnTo>
                <a:lnTo>
                  <a:pt x="112333" y="116969"/>
                </a:lnTo>
                <a:lnTo>
                  <a:pt x="113657" y="116707"/>
                </a:lnTo>
                <a:lnTo>
                  <a:pt x="114977" y="116311"/>
                </a:lnTo>
                <a:lnTo>
                  <a:pt x="116032" y="115785"/>
                </a:lnTo>
                <a:lnTo>
                  <a:pt x="116826" y="115257"/>
                </a:lnTo>
                <a:lnTo>
                  <a:pt x="117356" y="114729"/>
                </a:lnTo>
                <a:lnTo>
                  <a:pt x="117885" y="113939"/>
                </a:lnTo>
                <a:lnTo>
                  <a:pt x="117885" y="113150"/>
                </a:lnTo>
                <a:lnTo>
                  <a:pt x="117885" y="6323"/>
                </a:lnTo>
                <a:lnTo>
                  <a:pt x="117885" y="5534"/>
                </a:lnTo>
                <a:lnTo>
                  <a:pt x="117356" y="4742"/>
                </a:lnTo>
                <a:lnTo>
                  <a:pt x="116826" y="4216"/>
                </a:lnTo>
                <a:lnTo>
                  <a:pt x="116032" y="3688"/>
                </a:lnTo>
                <a:lnTo>
                  <a:pt x="114977" y="3294"/>
                </a:lnTo>
                <a:lnTo>
                  <a:pt x="113657" y="2899"/>
                </a:lnTo>
                <a:lnTo>
                  <a:pt x="112333" y="2635"/>
                </a:lnTo>
                <a:lnTo>
                  <a:pt x="110483" y="2373"/>
                </a:lnTo>
                <a:lnTo>
                  <a:pt x="107310" y="2109"/>
                </a:lnTo>
                <a:close/>
                <a:moveTo>
                  <a:pt x="60001" y="1"/>
                </a:moveTo>
                <a:lnTo>
                  <a:pt x="45198" y="133"/>
                </a:lnTo>
                <a:lnTo>
                  <a:pt x="30133" y="395"/>
                </a:lnTo>
                <a:lnTo>
                  <a:pt x="17182" y="791"/>
                </a:lnTo>
                <a:lnTo>
                  <a:pt x="12424" y="1055"/>
                </a:lnTo>
                <a:lnTo>
                  <a:pt x="8990" y="1319"/>
                </a:lnTo>
                <a:lnTo>
                  <a:pt x="6872" y="1581"/>
                </a:lnTo>
                <a:lnTo>
                  <a:pt x="5022" y="1977"/>
                </a:lnTo>
                <a:lnTo>
                  <a:pt x="3438" y="2373"/>
                </a:lnTo>
                <a:lnTo>
                  <a:pt x="2118" y="2899"/>
                </a:lnTo>
                <a:lnTo>
                  <a:pt x="1323" y="3688"/>
                </a:lnTo>
                <a:lnTo>
                  <a:pt x="529" y="4348"/>
                </a:lnTo>
                <a:lnTo>
                  <a:pt x="3" y="5270"/>
                </a:lnTo>
                <a:lnTo>
                  <a:pt x="3" y="6323"/>
                </a:lnTo>
                <a:lnTo>
                  <a:pt x="3" y="113150"/>
                </a:lnTo>
                <a:lnTo>
                  <a:pt x="3" y="114203"/>
                </a:lnTo>
                <a:lnTo>
                  <a:pt x="529" y="114993"/>
                </a:lnTo>
                <a:lnTo>
                  <a:pt x="1323" y="115915"/>
                </a:lnTo>
                <a:lnTo>
                  <a:pt x="2382" y="116575"/>
                </a:lnTo>
                <a:lnTo>
                  <a:pt x="3702" y="117100"/>
                </a:lnTo>
                <a:lnTo>
                  <a:pt x="5287" y="117628"/>
                </a:lnTo>
                <a:lnTo>
                  <a:pt x="7137" y="118024"/>
                </a:lnTo>
                <a:lnTo>
                  <a:pt x="8990" y="118286"/>
                </a:lnTo>
                <a:lnTo>
                  <a:pt x="15598" y="118682"/>
                </a:lnTo>
                <a:lnTo>
                  <a:pt x="26699" y="119340"/>
                </a:lnTo>
                <a:lnTo>
                  <a:pt x="33832" y="119604"/>
                </a:lnTo>
                <a:lnTo>
                  <a:pt x="41763" y="119736"/>
                </a:lnTo>
                <a:lnTo>
                  <a:pt x="50485" y="119868"/>
                </a:lnTo>
                <a:lnTo>
                  <a:pt x="60001" y="120000"/>
                </a:lnTo>
                <a:lnTo>
                  <a:pt x="69514" y="119868"/>
                </a:lnTo>
                <a:lnTo>
                  <a:pt x="78236" y="119736"/>
                </a:lnTo>
                <a:lnTo>
                  <a:pt x="86167" y="119604"/>
                </a:lnTo>
                <a:lnTo>
                  <a:pt x="93304" y="119340"/>
                </a:lnTo>
                <a:lnTo>
                  <a:pt x="104405" y="118682"/>
                </a:lnTo>
                <a:lnTo>
                  <a:pt x="111013" y="118286"/>
                </a:lnTo>
                <a:lnTo>
                  <a:pt x="112862" y="118024"/>
                </a:lnTo>
                <a:lnTo>
                  <a:pt x="114712" y="117628"/>
                </a:lnTo>
                <a:lnTo>
                  <a:pt x="116297" y="117100"/>
                </a:lnTo>
                <a:lnTo>
                  <a:pt x="117620" y="116575"/>
                </a:lnTo>
                <a:lnTo>
                  <a:pt x="118676" y="115915"/>
                </a:lnTo>
                <a:lnTo>
                  <a:pt x="119470" y="114993"/>
                </a:lnTo>
                <a:lnTo>
                  <a:pt x="120000" y="114203"/>
                </a:lnTo>
                <a:lnTo>
                  <a:pt x="120000" y="113150"/>
                </a:lnTo>
                <a:lnTo>
                  <a:pt x="120000" y="6323"/>
                </a:lnTo>
                <a:lnTo>
                  <a:pt x="120000" y="5270"/>
                </a:lnTo>
                <a:lnTo>
                  <a:pt x="119470" y="4348"/>
                </a:lnTo>
                <a:lnTo>
                  <a:pt x="118940" y="3688"/>
                </a:lnTo>
                <a:lnTo>
                  <a:pt x="117885" y="2899"/>
                </a:lnTo>
                <a:lnTo>
                  <a:pt x="116561" y="2373"/>
                </a:lnTo>
                <a:lnTo>
                  <a:pt x="114977" y="1977"/>
                </a:lnTo>
                <a:lnTo>
                  <a:pt x="113127" y="1581"/>
                </a:lnTo>
                <a:lnTo>
                  <a:pt x="111013" y="1319"/>
                </a:lnTo>
                <a:lnTo>
                  <a:pt x="107575" y="1055"/>
                </a:lnTo>
                <a:lnTo>
                  <a:pt x="102817" y="791"/>
                </a:lnTo>
                <a:lnTo>
                  <a:pt x="89866" y="395"/>
                </a:lnTo>
                <a:lnTo>
                  <a:pt x="74801" y="133"/>
                </a:lnTo>
                <a:lnTo>
                  <a:pt x="60001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4294967295"/>
          </p:nvPr>
        </p:nvSpPr>
        <p:spPr>
          <a:xfrm>
            <a:off x="4981100" y="5963025"/>
            <a:ext cx="14781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Android</a:t>
            </a:r>
            <a:endParaRPr sz="32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98" name="Google Shape;29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50941" y="4118074"/>
            <a:ext cx="938400" cy="16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6"/>
          <p:cNvSpPr/>
          <p:nvPr/>
        </p:nvSpPr>
        <p:spPr>
          <a:xfrm>
            <a:off x="6668875" y="3960825"/>
            <a:ext cx="1025100" cy="2045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9845" y="4765"/>
                </a:moveTo>
                <a:lnTo>
                  <a:pt x="60782" y="4912"/>
                </a:lnTo>
                <a:lnTo>
                  <a:pt x="61723" y="5062"/>
                </a:lnTo>
                <a:lnTo>
                  <a:pt x="62037" y="5509"/>
                </a:lnTo>
                <a:lnTo>
                  <a:pt x="62351" y="5956"/>
                </a:lnTo>
                <a:lnTo>
                  <a:pt x="62037" y="6402"/>
                </a:lnTo>
                <a:lnTo>
                  <a:pt x="61723" y="6849"/>
                </a:lnTo>
                <a:lnTo>
                  <a:pt x="60782" y="6998"/>
                </a:lnTo>
                <a:lnTo>
                  <a:pt x="59845" y="7147"/>
                </a:lnTo>
                <a:lnTo>
                  <a:pt x="58903" y="6998"/>
                </a:lnTo>
                <a:lnTo>
                  <a:pt x="58276" y="6849"/>
                </a:lnTo>
                <a:lnTo>
                  <a:pt x="57652" y="6402"/>
                </a:lnTo>
                <a:lnTo>
                  <a:pt x="57339" y="5956"/>
                </a:lnTo>
                <a:lnTo>
                  <a:pt x="57652" y="5509"/>
                </a:lnTo>
                <a:lnTo>
                  <a:pt x="58276" y="5062"/>
                </a:lnTo>
                <a:lnTo>
                  <a:pt x="58903" y="4912"/>
                </a:lnTo>
                <a:lnTo>
                  <a:pt x="59845" y="4765"/>
                </a:lnTo>
                <a:close/>
                <a:moveTo>
                  <a:pt x="68928" y="9825"/>
                </a:moveTo>
                <a:lnTo>
                  <a:pt x="69242" y="9974"/>
                </a:lnTo>
                <a:lnTo>
                  <a:pt x="69556" y="10273"/>
                </a:lnTo>
                <a:lnTo>
                  <a:pt x="69870" y="10422"/>
                </a:lnTo>
                <a:lnTo>
                  <a:pt x="69556" y="10720"/>
                </a:lnTo>
                <a:lnTo>
                  <a:pt x="69242" y="11018"/>
                </a:lnTo>
                <a:lnTo>
                  <a:pt x="68928" y="11018"/>
                </a:lnTo>
                <a:lnTo>
                  <a:pt x="68305" y="11165"/>
                </a:lnTo>
                <a:lnTo>
                  <a:pt x="51071" y="11165"/>
                </a:lnTo>
                <a:lnTo>
                  <a:pt x="50443" y="11018"/>
                </a:lnTo>
                <a:lnTo>
                  <a:pt x="50129" y="11018"/>
                </a:lnTo>
                <a:lnTo>
                  <a:pt x="49820" y="10720"/>
                </a:lnTo>
                <a:lnTo>
                  <a:pt x="49506" y="10422"/>
                </a:lnTo>
                <a:lnTo>
                  <a:pt x="49820" y="10273"/>
                </a:lnTo>
                <a:lnTo>
                  <a:pt x="50129" y="9974"/>
                </a:lnTo>
                <a:lnTo>
                  <a:pt x="50443" y="9825"/>
                </a:lnTo>
                <a:close/>
                <a:moveTo>
                  <a:pt x="110602" y="17122"/>
                </a:moveTo>
                <a:lnTo>
                  <a:pt x="110602" y="17271"/>
                </a:lnTo>
                <a:lnTo>
                  <a:pt x="110602" y="102581"/>
                </a:lnTo>
                <a:lnTo>
                  <a:pt x="110602" y="102728"/>
                </a:lnTo>
                <a:lnTo>
                  <a:pt x="9088" y="102728"/>
                </a:lnTo>
                <a:lnTo>
                  <a:pt x="9088" y="102581"/>
                </a:lnTo>
                <a:lnTo>
                  <a:pt x="9088" y="17271"/>
                </a:lnTo>
                <a:lnTo>
                  <a:pt x="9088" y="17122"/>
                </a:lnTo>
                <a:close/>
                <a:moveTo>
                  <a:pt x="57962" y="106452"/>
                </a:moveTo>
                <a:lnTo>
                  <a:pt x="56083" y="106748"/>
                </a:lnTo>
                <a:lnTo>
                  <a:pt x="54519" y="107195"/>
                </a:lnTo>
                <a:lnTo>
                  <a:pt x="52949" y="107790"/>
                </a:lnTo>
                <a:lnTo>
                  <a:pt x="52012" y="108386"/>
                </a:lnTo>
                <a:lnTo>
                  <a:pt x="51071" y="109279"/>
                </a:lnTo>
                <a:lnTo>
                  <a:pt x="50443" y="110025"/>
                </a:lnTo>
                <a:lnTo>
                  <a:pt x="50129" y="111066"/>
                </a:lnTo>
                <a:lnTo>
                  <a:pt x="50443" y="111959"/>
                </a:lnTo>
                <a:lnTo>
                  <a:pt x="51071" y="112852"/>
                </a:lnTo>
                <a:lnTo>
                  <a:pt x="52012" y="113597"/>
                </a:lnTo>
                <a:lnTo>
                  <a:pt x="52949" y="114192"/>
                </a:lnTo>
                <a:lnTo>
                  <a:pt x="54519" y="114788"/>
                </a:lnTo>
                <a:lnTo>
                  <a:pt x="56083" y="115236"/>
                </a:lnTo>
                <a:lnTo>
                  <a:pt x="57962" y="115532"/>
                </a:lnTo>
                <a:lnTo>
                  <a:pt x="59845" y="115681"/>
                </a:lnTo>
                <a:lnTo>
                  <a:pt x="61723" y="115532"/>
                </a:lnTo>
                <a:lnTo>
                  <a:pt x="63602" y="115236"/>
                </a:lnTo>
                <a:lnTo>
                  <a:pt x="65171" y="114788"/>
                </a:lnTo>
                <a:lnTo>
                  <a:pt x="66736" y="114192"/>
                </a:lnTo>
                <a:lnTo>
                  <a:pt x="67991" y="113597"/>
                </a:lnTo>
                <a:lnTo>
                  <a:pt x="68928" y="112852"/>
                </a:lnTo>
                <a:lnTo>
                  <a:pt x="69242" y="111959"/>
                </a:lnTo>
                <a:lnTo>
                  <a:pt x="69556" y="111066"/>
                </a:lnTo>
                <a:lnTo>
                  <a:pt x="69242" y="110025"/>
                </a:lnTo>
                <a:lnTo>
                  <a:pt x="68928" y="109279"/>
                </a:lnTo>
                <a:lnTo>
                  <a:pt x="67991" y="108386"/>
                </a:lnTo>
                <a:lnTo>
                  <a:pt x="66736" y="107790"/>
                </a:lnTo>
                <a:lnTo>
                  <a:pt x="65171" y="107195"/>
                </a:lnTo>
                <a:lnTo>
                  <a:pt x="63602" y="106748"/>
                </a:lnTo>
                <a:lnTo>
                  <a:pt x="61723" y="106452"/>
                </a:lnTo>
                <a:close/>
                <a:moveTo>
                  <a:pt x="59845" y="106004"/>
                </a:moveTo>
                <a:lnTo>
                  <a:pt x="62037" y="106153"/>
                </a:lnTo>
                <a:lnTo>
                  <a:pt x="63916" y="106452"/>
                </a:lnTo>
                <a:lnTo>
                  <a:pt x="65799" y="106897"/>
                </a:lnTo>
                <a:lnTo>
                  <a:pt x="67364" y="107494"/>
                </a:lnTo>
                <a:lnTo>
                  <a:pt x="68614" y="108237"/>
                </a:lnTo>
                <a:lnTo>
                  <a:pt x="69556" y="109130"/>
                </a:lnTo>
                <a:lnTo>
                  <a:pt x="70184" y="110025"/>
                </a:lnTo>
                <a:lnTo>
                  <a:pt x="70498" y="111066"/>
                </a:lnTo>
                <a:lnTo>
                  <a:pt x="70184" y="111959"/>
                </a:lnTo>
                <a:lnTo>
                  <a:pt x="69556" y="113001"/>
                </a:lnTo>
                <a:lnTo>
                  <a:pt x="68614" y="113747"/>
                </a:lnTo>
                <a:lnTo>
                  <a:pt x="67364" y="114490"/>
                </a:lnTo>
                <a:lnTo>
                  <a:pt x="65799" y="115087"/>
                </a:lnTo>
                <a:lnTo>
                  <a:pt x="63916" y="115532"/>
                </a:lnTo>
                <a:lnTo>
                  <a:pt x="62037" y="115830"/>
                </a:lnTo>
                <a:lnTo>
                  <a:pt x="59845" y="115979"/>
                </a:lnTo>
                <a:lnTo>
                  <a:pt x="57962" y="115830"/>
                </a:lnTo>
                <a:lnTo>
                  <a:pt x="55769" y="115532"/>
                </a:lnTo>
                <a:lnTo>
                  <a:pt x="54205" y="115087"/>
                </a:lnTo>
                <a:lnTo>
                  <a:pt x="52635" y="114490"/>
                </a:lnTo>
                <a:lnTo>
                  <a:pt x="51385" y="113747"/>
                </a:lnTo>
                <a:lnTo>
                  <a:pt x="50443" y="113001"/>
                </a:lnTo>
                <a:lnTo>
                  <a:pt x="49820" y="111959"/>
                </a:lnTo>
                <a:lnTo>
                  <a:pt x="49506" y="111066"/>
                </a:lnTo>
                <a:lnTo>
                  <a:pt x="49820" y="110025"/>
                </a:lnTo>
                <a:lnTo>
                  <a:pt x="50443" y="109130"/>
                </a:lnTo>
                <a:lnTo>
                  <a:pt x="51385" y="108237"/>
                </a:lnTo>
                <a:lnTo>
                  <a:pt x="52635" y="107494"/>
                </a:lnTo>
                <a:lnTo>
                  <a:pt x="54205" y="106897"/>
                </a:lnTo>
                <a:lnTo>
                  <a:pt x="55769" y="106452"/>
                </a:lnTo>
                <a:lnTo>
                  <a:pt x="57962" y="106153"/>
                </a:lnTo>
                <a:lnTo>
                  <a:pt x="59845" y="106004"/>
                </a:lnTo>
                <a:close/>
                <a:moveTo>
                  <a:pt x="18176" y="1489"/>
                </a:moveTo>
                <a:lnTo>
                  <a:pt x="15042" y="1638"/>
                </a:lnTo>
                <a:lnTo>
                  <a:pt x="12222" y="2085"/>
                </a:lnTo>
                <a:lnTo>
                  <a:pt x="9715" y="2680"/>
                </a:lnTo>
                <a:lnTo>
                  <a:pt x="7523" y="3572"/>
                </a:lnTo>
                <a:lnTo>
                  <a:pt x="5954" y="4616"/>
                </a:lnTo>
                <a:lnTo>
                  <a:pt x="4389" y="5807"/>
                </a:lnTo>
                <a:lnTo>
                  <a:pt x="3447" y="7147"/>
                </a:lnTo>
                <a:lnTo>
                  <a:pt x="3447" y="8487"/>
                </a:lnTo>
                <a:lnTo>
                  <a:pt x="3447" y="111365"/>
                </a:lnTo>
                <a:lnTo>
                  <a:pt x="3447" y="112705"/>
                </a:lnTo>
                <a:lnTo>
                  <a:pt x="4389" y="114043"/>
                </a:lnTo>
                <a:lnTo>
                  <a:pt x="5954" y="115236"/>
                </a:lnTo>
                <a:lnTo>
                  <a:pt x="7523" y="116278"/>
                </a:lnTo>
                <a:lnTo>
                  <a:pt x="9715" y="117170"/>
                </a:lnTo>
                <a:lnTo>
                  <a:pt x="12222" y="117767"/>
                </a:lnTo>
                <a:lnTo>
                  <a:pt x="15042" y="118212"/>
                </a:lnTo>
                <a:lnTo>
                  <a:pt x="18176" y="118361"/>
                </a:lnTo>
                <a:lnTo>
                  <a:pt x="101828" y="118361"/>
                </a:lnTo>
                <a:lnTo>
                  <a:pt x="104962" y="118212"/>
                </a:lnTo>
                <a:lnTo>
                  <a:pt x="107782" y="117767"/>
                </a:lnTo>
                <a:lnTo>
                  <a:pt x="110288" y="117170"/>
                </a:lnTo>
                <a:lnTo>
                  <a:pt x="112481" y="116278"/>
                </a:lnTo>
                <a:lnTo>
                  <a:pt x="114045" y="115236"/>
                </a:lnTo>
                <a:lnTo>
                  <a:pt x="115615" y="114043"/>
                </a:lnTo>
                <a:lnTo>
                  <a:pt x="116552" y="112705"/>
                </a:lnTo>
                <a:lnTo>
                  <a:pt x="116866" y="111365"/>
                </a:lnTo>
                <a:lnTo>
                  <a:pt x="116866" y="8487"/>
                </a:lnTo>
                <a:lnTo>
                  <a:pt x="116552" y="7147"/>
                </a:lnTo>
                <a:lnTo>
                  <a:pt x="115615" y="5807"/>
                </a:lnTo>
                <a:lnTo>
                  <a:pt x="114045" y="4616"/>
                </a:lnTo>
                <a:lnTo>
                  <a:pt x="112481" y="3572"/>
                </a:lnTo>
                <a:lnTo>
                  <a:pt x="110288" y="2680"/>
                </a:lnTo>
                <a:lnTo>
                  <a:pt x="107782" y="2085"/>
                </a:lnTo>
                <a:lnTo>
                  <a:pt x="104962" y="1638"/>
                </a:lnTo>
                <a:lnTo>
                  <a:pt x="101828" y="1489"/>
                </a:lnTo>
                <a:close/>
                <a:moveTo>
                  <a:pt x="101828" y="1190"/>
                </a:moveTo>
                <a:lnTo>
                  <a:pt x="104962" y="1340"/>
                </a:lnTo>
                <a:lnTo>
                  <a:pt x="108091" y="1787"/>
                </a:lnTo>
                <a:lnTo>
                  <a:pt x="110602" y="2381"/>
                </a:lnTo>
                <a:lnTo>
                  <a:pt x="112795" y="3276"/>
                </a:lnTo>
                <a:lnTo>
                  <a:pt x="114673" y="4467"/>
                </a:lnTo>
                <a:lnTo>
                  <a:pt x="116238" y="5658"/>
                </a:lnTo>
                <a:lnTo>
                  <a:pt x="117179" y="6998"/>
                </a:lnTo>
                <a:lnTo>
                  <a:pt x="117493" y="8487"/>
                </a:lnTo>
                <a:lnTo>
                  <a:pt x="117493" y="111365"/>
                </a:lnTo>
                <a:lnTo>
                  <a:pt x="117179" y="112852"/>
                </a:lnTo>
                <a:lnTo>
                  <a:pt x="116238" y="114192"/>
                </a:lnTo>
                <a:lnTo>
                  <a:pt x="114673" y="115532"/>
                </a:lnTo>
                <a:lnTo>
                  <a:pt x="112795" y="116574"/>
                </a:lnTo>
                <a:lnTo>
                  <a:pt x="110602" y="117468"/>
                </a:lnTo>
                <a:lnTo>
                  <a:pt x="108091" y="118212"/>
                </a:lnTo>
                <a:lnTo>
                  <a:pt x="104962" y="118659"/>
                </a:lnTo>
                <a:lnTo>
                  <a:pt x="101828" y="118809"/>
                </a:lnTo>
                <a:lnTo>
                  <a:pt x="18176" y="118809"/>
                </a:lnTo>
                <a:lnTo>
                  <a:pt x="15042" y="118659"/>
                </a:lnTo>
                <a:lnTo>
                  <a:pt x="11908" y="118212"/>
                </a:lnTo>
                <a:lnTo>
                  <a:pt x="9401" y="117468"/>
                </a:lnTo>
                <a:lnTo>
                  <a:pt x="7209" y="116574"/>
                </a:lnTo>
                <a:lnTo>
                  <a:pt x="5326" y="115532"/>
                </a:lnTo>
                <a:lnTo>
                  <a:pt x="3761" y="114192"/>
                </a:lnTo>
                <a:lnTo>
                  <a:pt x="2820" y="112852"/>
                </a:lnTo>
                <a:lnTo>
                  <a:pt x="2506" y="111365"/>
                </a:lnTo>
                <a:lnTo>
                  <a:pt x="2506" y="8487"/>
                </a:lnTo>
                <a:lnTo>
                  <a:pt x="2820" y="6998"/>
                </a:lnTo>
                <a:lnTo>
                  <a:pt x="3761" y="5658"/>
                </a:lnTo>
                <a:lnTo>
                  <a:pt x="5326" y="4467"/>
                </a:lnTo>
                <a:lnTo>
                  <a:pt x="7209" y="3276"/>
                </a:lnTo>
                <a:lnTo>
                  <a:pt x="9401" y="2381"/>
                </a:lnTo>
                <a:lnTo>
                  <a:pt x="11908" y="1787"/>
                </a:lnTo>
                <a:lnTo>
                  <a:pt x="15042" y="1340"/>
                </a:lnTo>
                <a:lnTo>
                  <a:pt x="18176" y="1190"/>
                </a:lnTo>
                <a:close/>
                <a:moveTo>
                  <a:pt x="18176" y="0"/>
                </a:moveTo>
                <a:lnTo>
                  <a:pt x="14414" y="149"/>
                </a:lnTo>
                <a:lnTo>
                  <a:pt x="11280" y="596"/>
                </a:lnTo>
                <a:lnTo>
                  <a:pt x="8146" y="1340"/>
                </a:lnTo>
                <a:lnTo>
                  <a:pt x="5326" y="2531"/>
                </a:lnTo>
                <a:lnTo>
                  <a:pt x="3133" y="3721"/>
                </a:lnTo>
                <a:lnTo>
                  <a:pt x="1255" y="5211"/>
                </a:lnTo>
                <a:lnTo>
                  <a:pt x="313" y="6849"/>
                </a:lnTo>
                <a:lnTo>
                  <a:pt x="0" y="8487"/>
                </a:lnTo>
                <a:lnTo>
                  <a:pt x="0" y="111365"/>
                </a:lnTo>
                <a:lnTo>
                  <a:pt x="313" y="113001"/>
                </a:lnTo>
                <a:lnTo>
                  <a:pt x="1255" y="114639"/>
                </a:lnTo>
                <a:lnTo>
                  <a:pt x="3133" y="116128"/>
                </a:lnTo>
                <a:lnTo>
                  <a:pt x="5326" y="117468"/>
                </a:lnTo>
                <a:lnTo>
                  <a:pt x="8146" y="118510"/>
                </a:lnTo>
                <a:lnTo>
                  <a:pt x="11280" y="119254"/>
                </a:lnTo>
                <a:lnTo>
                  <a:pt x="14414" y="119850"/>
                </a:lnTo>
                <a:lnTo>
                  <a:pt x="18176" y="120000"/>
                </a:lnTo>
                <a:lnTo>
                  <a:pt x="101828" y="120000"/>
                </a:lnTo>
                <a:lnTo>
                  <a:pt x="105585" y="119850"/>
                </a:lnTo>
                <a:lnTo>
                  <a:pt x="108719" y="119254"/>
                </a:lnTo>
                <a:lnTo>
                  <a:pt x="111853" y="118510"/>
                </a:lnTo>
                <a:lnTo>
                  <a:pt x="114673" y="117468"/>
                </a:lnTo>
                <a:lnTo>
                  <a:pt x="116866" y="116128"/>
                </a:lnTo>
                <a:lnTo>
                  <a:pt x="118744" y="114639"/>
                </a:lnTo>
                <a:lnTo>
                  <a:pt x="119686" y="113001"/>
                </a:lnTo>
                <a:lnTo>
                  <a:pt x="119999" y="111365"/>
                </a:lnTo>
                <a:lnTo>
                  <a:pt x="119999" y="8487"/>
                </a:lnTo>
                <a:lnTo>
                  <a:pt x="119686" y="6849"/>
                </a:lnTo>
                <a:lnTo>
                  <a:pt x="118744" y="5211"/>
                </a:lnTo>
                <a:lnTo>
                  <a:pt x="116866" y="3721"/>
                </a:lnTo>
                <a:lnTo>
                  <a:pt x="114673" y="2531"/>
                </a:lnTo>
                <a:lnTo>
                  <a:pt x="111853" y="1340"/>
                </a:lnTo>
                <a:lnTo>
                  <a:pt x="108719" y="596"/>
                </a:lnTo>
                <a:lnTo>
                  <a:pt x="105585" y="149"/>
                </a:lnTo>
                <a:lnTo>
                  <a:pt x="101828" y="0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16"/>
          <p:cNvSpPr txBox="1">
            <a:spLocks noGrp="1"/>
          </p:cNvSpPr>
          <p:nvPr>
            <p:ph type="body" idx="4294967295"/>
          </p:nvPr>
        </p:nvSpPr>
        <p:spPr>
          <a:xfrm>
            <a:off x="6357619" y="5967368"/>
            <a:ext cx="1647600" cy="6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Iphone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301" name="Google Shape;30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324" y="4222016"/>
            <a:ext cx="907200" cy="15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6"/>
          <p:cNvSpPr txBox="1">
            <a:spLocks noGrp="1"/>
          </p:cNvSpPr>
          <p:nvPr>
            <p:ph type="body" idx="4294967295"/>
          </p:nvPr>
        </p:nvSpPr>
        <p:spPr>
          <a:xfrm>
            <a:off x="8310018" y="6014318"/>
            <a:ext cx="11175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Tablet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03" name="Google Shape;303;p16"/>
          <p:cNvSpPr/>
          <p:nvPr/>
        </p:nvSpPr>
        <p:spPr>
          <a:xfrm>
            <a:off x="8135425" y="3961575"/>
            <a:ext cx="1466700" cy="204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7058" y="5481"/>
                </a:moveTo>
                <a:lnTo>
                  <a:pt x="57460" y="5576"/>
                </a:lnTo>
                <a:lnTo>
                  <a:pt x="57460" y="5764"/>
                </a:lnTo>
                <a:lnTo>
                  <a:pt x="57460" y="5953"/>
                </a:lnTo>
                <a:lnTo>
                  <a:pt x="57058" y="6048"/>
                </a:lnTo>
                <a:lnTo>
                  <a:pt x="56793" y="5953"/>
                </a:lnTo>
                <a:lnTo>
                  <a:pt x="56659" y="5764"/>
                </a:lnTo>
                <a:lnTo>
                  <a:pt x="56793" y="5576"/>
                </a:lnTo>
                <a:lnTo>
                  <a:pt x="57058" y="5481"/>
                </a:lnTo>
                <a:close/>
                <a:moveTo>
                  <a:pt x="60000" y="5197"/>
                </a:moveTo>
                <a:lnTo>
                  <a:pt x="60267" y="5292"/>
                </a:lnTo>
                <a:lnTo>
                  <a:pt x="60533" y="5386"/>
                </a:lnTo>
                <a:lnTo>
                  <a:pt x="60667" y="5576"/>
                </a:lnTo>
                <a:lnTo>
                  <a:pt x="60667" y="5764"/>
                </a:lnTo>
                <a:lnTo>
                  <a:pt x="60667" y="5953"/>
                </a:lnTo>
                <a:lnTo>
                  <a:pt x="60533" y="6048"/>
                </a:lnTo>
                <a:lnTo>
                  <a:pt x="60267" y="6237"/>
                </a:lnTo>
                <a:lnTo>
                  <a:pt x="59732" y="6237"/>
                </a:lnTo>
                <a:lnTo>
                  <a:pt x="59464" y="6048"/>
                </a:lnTo>
                <a:lnTo>
                  <a:pt x="59330" y="5953"/>
                </a:lnTo>
                <a:lnTo>
                  <a:pt x="59330" y="5764"/>
                </a:lnTo>
                <a:lnTo>
                  <a:pt x="59330" y="5576"/>
                </a:lnTo>
                <a:lnTo>
                  <a:pt x="59464" y="5386"/>
                </a:lnTo>
                <a:lnTo>
                  <a:pt x="59732" y="5292"/>
                </a:lnTo>
                <a:lnTo>
                  <a:pt x="60000" y="5197"/>
                </a:lnTo>
                <a:close/>
                <a:moveTo>
                  <a:pt x="111982" y="11056"/>
                </a:moveTo>
                <a:lnTo>
                  <a:pt x="111982" y="108755"/>
                </a:lnTo>
                <a:lnTo>
                  <a:pt x="111848" y="108850"/>
                </a:lnTo>
                <a:lnTo>
                  <a:pt x="8285" y="108850"/>
                </a:lnTo>
                <a:lnTo>
                  <a:pt x="8151" y="108755"/>
                </a:lnTo>
                <a:lnTo>
                  <a:pt x="8151" y="11056"/>
                </a:lnTo>
                <a:close/>
                <a:moveTo>
                  <a:pt x="60000" y="111968"/>
                </a:moveTo>
                <a:lnTo>
                  <a:pt x="59196" y="112063"/>
                </a:lnTo>
                <a:lnTo>
                  <a:pt x="58529" y="112157"/>
                </a:lnTo>
                <a:lnTo>
                  <a:pt x="57995" y="112440"/>
                </a:lnTo>
                <a:lnTo>
                  <a:pt x="57460" y="112724"/>
                </a:lnTo>
                <a:lnTo>
                  <a:pt x="56925" y="113102"/>
                </a:lnTo>
                <a:lnTo>
                  <a:pt x="56659" y="113574"/>
                </a:lnTo>
                <a:lnTo>
                  <a:pt x="56391" y="114046"/>
                </a:lnTo>
                <a:lnTo>
                  <a:pt x="56391" y="114519"/>
                </a:lnTo>
                <a:lnTo>
                  <a:pt x="56391" y="114614"/>
                </a:lnTo>
                <a:lnTo>
                  <a:pt x="56391" y="115086"/>
                </a:lnTo>
                <a:lnTo>
                  <a:pt x="56659" y="115559"/>
                </a:lnTo>
                <a:lnTo>
                  <a:pt x="57058" y="115936"/>
                </a:lnTo>
                <a:lnTo>
                  <a:pt x="57460" y="116315"/>
                </a:lnTo>
                <a:lnTo>
                  <a:pt x="57995" y="116692"/>
                </a:lnTo>
                <a:lnTo>
                  <a:pt x="58663" y="116882"/>
                </a:lnTo>
                <a:lnTo>
                  <a:pt x="59330" y="117071"/>
                </a:lnTo>
                <a:lnTo>
                  <a:pt x="60667" y="117071"/>
                </a:lnTo>
                <a:lnTo>
                  <a:pt x="61336" y="116882"/>
                </a:lnTo>
                <a:lnTo>
                  <a:pt x="62004" y="116598"/>
                </a:lnTo>
                <a:lnTo>
                  <a:pt x="62537" y="116315"/>
                </a:lnTo>
                <a:lnTo>
                  <a:pt x="62939" y="115936"/>
                </a:lnTo>
                <a:lnTo>
                  <a:pt x="63340" y="115559"/>
                </a:lnTo>
                <a:lnTo>
                  <a:pt x="63474" y="114991"/>
                </a:lnTo>
                <a:lnTo>
                  <a:pt x="63608" y="114519"/>
                </a:lnTo>
                <a:lnTo>
                  <a:pt x="63474" y="114046"/>
                </a:lnTo>
                <a:lnTo>
                  <a:pt x="63340" y="113574"/>
                </a:lnTo>
                <a:lnTo>
                  <a:pt x="62939" y="113102"/>
                </a:lnTo>
                <a:lnTo>
                  <a:pt x="62537" y="112724"/>
                </a:lnTo>
                <a:lnTo>
                  <a:pt x="62004" y="112440"/>
                </a:lnTo>
                <a:lnTo>
                  <a:pt x="61336" y="112157"/>
                </a:lnTo>
                <a:lnTo>
                  <a:pt x="60667" y="112063"/>
                </a:lnTo>
                <a:lnTo>
                  <a:pt x="60000" y="111968"/>
                </a:lnTo>
                <a:close/>
                <a:moveTo>
                  <a:pt x="60801" y="111779"/>
                </a:moveTo>
                <a:lnTo>
                  <a:pt x="61468" y="111968"/>
                </a:lnTo>
                <a:lnTo>
                  <a:pt x="62137" y="112252"/>
                </a:lnTo>
                <a:lnTo>
                  <a:pt x="62805" y="112534"/>
                </a:lnTo>
                <a:lnTo>
                  <a:pt x="63206" y="113008"/>
                </a:lnTo>
                <a:lnTo>
                  <a:pt x="63608" y="113480"/>
                </a:lnTo>
                <a:lnTo>
                  <a:pt x="63874" y="113953"/>
                </a:lnTo>
                <a:lnTo>
                  <a:pt x="63874" y="114519"/>
                </a:lnTo>
                <a:lnTo>
                  <a:pt x="63874" y="115086"/>
                </a:lnTo>
                <a:lnTo>
                  <a:pt x="63608" y="115559"/>
                </a:lnTo>
                <a:lnTo>
                  <a:pt x="63206" y="116031"/>
                </a:lnTo>
                <a:lnTo>
                  <a:pt x="62805" y="116503"/>
                </a:lnTo>
                <a:lnTo>
                  <a:pt x="62137" y="116787"/>
                </a:lnTo>
                <a:lnTo>
                  <a:pt x="61468" y="117071"/>
                </a:lnTo>
                <a:lnTo>
                  <a:pt x="60801" y="117259"/>
                </a:lnTo>
                <a:lnTo>
                  <a:pt x="60000" y="117353"/>
                </a:lnTo>
                <a:lnTo>
                  <a:pt x="59196" y="117259"/>
                </a:lnTo>
                <a:lnTo>
                  <a:pt x="58529" y="117071"/>
                </a:lnTo>
                <a:lnTo>
                  <a:pt x="57862" y="116882"/>
                </a:lnTo>
                <a:lnTo>
                  <a:pt x="57192" y="116503"/>
                </a:lnTo>
                <a:lnTo>
                  <a:pt x="56793" y="116126"/>
                </a:lnTo>
                <a:lnTo>
                  <a:pt x="56391" y="115652"/>
                </a:lnTo>
                <a:lnTo>
                  <a:pt x="56123" y="115181"/>
                </a:lnTo>
                <a:lnTo>
                  <a:pt x="55990" y="114614"/>
                </a:lnTo>
                <a:lnTo>
                  <a:pt x="55990" y="114519"/>
                </a:lnTo>
                <a:lnTo>
                  <a:pt x="56123" y="113953"/>
                </a:lnTo>
                <a:lnTo>
                  <a:pt x="56391" y="113480"/>
                </a:lnTo>
                <a:lnTo>
                  <a:pt x="56659" y="113008"/>
                </a:lnTo>
                <a:lnTo>
                  <a:pt x="57192" y="112534"/>
                </a:lnTo>
                <a:lnTo>
                  <a:pt x="57728" y="112252"/>
                </a:lnTo>
                <a:lnTo>
                  <a:pt x="58395" y="111968"/>
                </a:lnTo>
                <a:lnTo>
                  <a:pt x="59196" y="111779"/>
                </a:lnTo>
                <a:close/>
                <a:moveTo>
                  <a:pt x="6949" y="1134"/>
                </a:moveTo>
                <a:lnTo>
                  <a:pt x="5880" y="1229"/>
                </a:lnTo>
                <a:lnTo>
                  <a:pt x="4945" y="1418"/>
                </a:lnTo>
                <a:lnTo>
                  <a:pt x="4008" y="1795"/>
                </a:lnTo>
                <a:lnTo>
                  <a:pt x="3206" y="2268"/>
                </a:lnTo>
                <a:lnTo>
                  <a:pt x="2539" y="2835"/>
                </a:lnTo>
                <a:lnTo>
                  <a:pt x="2137" y="3496"/>
                </a:lnTo>
                <a:lnTo>
                  <a:pt x="1870" y="4157"/>
                </a:lnTo>
                <a:lnTo>
                  <a:pt x="1736" y="4913"/>
                </a:lnTo>
                <a:lnTo>
                  <a:pt x="1736" y="114991"/>
                </a:lnTo>
                <a:lnTo>
                  <a:pt x="1870" y="115747"/>
                </a:lnTo>
                <a:lnTo>
                  <a:pt x="2137" y="116503"/>
                </a:lnTo>
                <a:lnTo>
                  <a:pt x="2673" y="117165"/>
                </a:lnTo>
                <a:lnTo>
                  <a:pt x="3474" y="117732"/>
                </a:lnTo>
                <a:lnTo>
                  <a:pt x="4275" y="118109"/>
                </a:lnTo>
                <a:lnTo>
                  <a:pt x="5344" y="118488"/>
                </a:lnTo>
                <a:lnTo>
                  <a:pt x="6413" y="118677"/>
                </a:lnTo>
                <a:lnTo>
                  <a:pt x="7616" y="118772"/>
                </a:lnTo>
                <a:lnTo>
                  <a:pt x="112515" y="118772"/>
                </a:lnTo>
                <a:lnTo>
                  <a:pt x="113718" y="118677"/>
                </a:lnTo>
                <a:lnTo>
                  <a:pt x="114787" y="118488"/>
                </a:lnTo>
                <a:lnTo>
                  <a:pt x="115722" y="118109"/>
                </a:lnTo>
                <a:lnTo>
                  <a:pt x="116657" y="117637"/>
                </a:lnTo>
                <a:lnTo>
                  <a:pt x="117326" y="117071"/>
                </a:lnTo>
                <a:lnTo>
                  <a:pt x="117860" y="116410"/>
                </a:lnTo>
                <a:lnTo>
                  <a:pt x="118261" y="115652"/>
                </a:lnTo>
                <a:lnTo>
                  <a:pt x="118395" y="114803"/>
                </a:lnTo>
                <a:lnTo>
                  <a:pt x="118395" y="4913"/>
                </a:lnTo>
                <a:lnTo>
                  <a:pt x="118261" y="4157"/>
                </a:lnTo>
                <a:lnTo>
                  <a:pt x="117994" y="3496"/>
                </a:lnTo>
                <a:lnTo>
                  <a:pt x="117460" y="2835"/>
                </a:lnTo>
                <a:lnTo>
                  <a:pt x="116791" y="2268"/>
                </a:lnTo>
                <a:lnTo>
                  <a:pt x="115990" y="1795"/>
                </a:lnTo>
                <a:lnTo>
                  <a:pt x="115054" y="1418"/>
                </a:lnTo>
                <a:lnTo>
                  <a:pt x="113986" y="1229"/>
                </a:lnTo>
                <a:lnTo>
                  <a:pt x="112917" y="1134"/>
                </a:lnTo>
                <a:close/>
                <a:moveTo>
                  <a:pt x="114119" y="945"/>
                </a:moveTo>
                <a:lnTo>
                  <a:pt x="115188" y="1229"/>
                </a:lnTo>
                <a:lnTo>
                  <a:pt x="116123" y="1607"/>
                </a:lnTo>
                <a:lnTo>
                  <a:pt x="117058" y="2079"/>
                </a:lnTo>
                <a:lnTo>
                  <a:pt x="117728" y="2646"/>
                </a:lnTo>
                <a:lnTo>
                  <a:pt x="118261" y="3401"/>
                </a:lnTo>
                <a:lnTo>
                  <a:pt x="118529" y="4157"/>
                </a:lnTo>
                <a:lnTo>
                  <a:pt x="118663" y="4913"/>
                </a:lnTo>
                <a:lnTo>
                  <a:pt x="118663" y="114803"/>
                </a:lnTo>
                <a:lnTo>
                  <a:pt x="118529" y="115652"/>
                </a:lnTo>
                <a:lnTo>
                  <a:pt x="118261" y="116503"/>
                </a:lnTo>
                <a:lnTo>
                  <a:pt x="117594" y="117165"/>
                </a:lnTo>
                <a:lnTo>
                  <a:pt x="116925" y="117827"/>
                </a:lnTo>
                <a:lnTo>
                  <a:pt x="115990" y="118299"/>
                </a:lnTo>
                <a:lnTo>
                  <a:pt x="114921" y="118677"/>
                </a:lnTo>
                <a:lnTo>
                  <a:pt x="113718" y="118960"/>
                </a:lnTo>
                <a:lnTo>
                  <a:pt x="112515" y="119054"/>
                </a:lnTo>
                <a:lnTo>
                  <a:pt x="7616" y="119054"/>
                </a:lnTo>
                <a:lnTo>
                  <a:pt x="6279" y="118960"/>
                </a:lnTo>
                <a:lnTo>
                  <a:pt x="5210" y="118677"/>
                </a:lnTo>
                <a:lnTo>
                  <a:pt x="4141" y="118299"/>
                </a:lnTo>
                <a:lnTo>
                  <a:pt x="3206" y="117827"/>
                </a:lnTo>
                <a:lnTo>
                  <a:pt x="2405" y="117259"/>
                </a:lnTo>
                <a:lnTo>
                  <a:pt x="1870" y="116598"/>
                </a:lnTo>
                <a:lnTo>
                  <a:pt x="1470" y="115842"/>
                </a:lnTo>
                <a:lnTo>
                  <a:pt x="1336" y="114991"/>
                </a:lnTo>
                <a:lnTo>
                  <a:pt x="1336" y="4913"/>
                </a:lnTo>
                <a:lnTo>
                  <a:pt x="1470" y="4157"/>
                </a:lnTo>
                <a:lnTo>
                  <a:pt x="1870" y="3401"/>
                </a:lnTo>
                <a:lnTo>
                  <a:pt x="2271" y="2646"/>
                </a:lnTo>
                <a:lnTo>
                  <a:pt x="3072" y="2079"/>
                </a:lnTo>
                <a:lnTo>
                  <a:pt x="3876" y="1607"/>
                </a:lnTo>
                <a:lnTo>
                  <a:pt x="4811" y="1229"/>
                </a:lnTo>
                <a:lnTo>
                  <a:pt x="5880" y="945"/>
                </a:lnTo>
                <a:close/>
                <a:moveTo>
                  <a:pt x="6949" y="1"/>
                </a:moveTo>
                <a:lnTo>
                  <a:pt x="5612" y="94"/>
                </a:lnTo>
                <a:lnTo>
                  <a:pt x="4275" y="283"/>
                </a:lnTo>
                <a:lnTo>
                  <a:pt x="3072" y="757"/>
                </a:lnTo>
                <a:lnTo>
                  <a:pt x="2004" y="1418"/>
                </a:lnTo>
                <a:lnTo>
                  <a:pt x="1202" y="2174"/>
                </a:lnTo>
                <a:lnTo>
                  <a:pt x="535" y="3024"/>
                </a:lnTo>
                <a:lnTo>
                  <a:pt x="133" y="3969"/>
                </a:lnTo>
                <a:lnTo>
                  <a:pt x="0" y="4913"/>
                </a:lnTo>
                <a:lnTo>
                  <a:pt x="0" y="114991"/>
                </a:lnTo>
                <a:lnTo>
                  <a:pt x="133" y="116031"/>
                </a:lnTo>
                <a:lnTo>
                  <a:pt x="667" y="116976"/>
                </a:lnTo>
                <a:lnTo>
                  <a:pt x="1336" y="117827"/>
                </a:lnTo>
                <a:lnTo>
                  <a:pt x="2271" y="118488"/>
                </a:lnTo>
                <a:lnTo>
                  <a:pt x="3340" y="119149"/>
                </a:lnTo>
                <a:lnTo>
                  <a:pt x="4677" y="119621"/>
                </a:lnTo>
                <a:lnTo>
                  <a:pt x="6013" y="119905"/>
                </a:lnTo>
                <a:lnTo>
                  <a:pt x="7616" y="120000"/>
                </a:lnTo>
                <a:lnTo>
                  <a:pt x="112515" y="120000"/>
                </a:lnTo>
                <a:lnTo>
                  <a:pt x="113986" y="119905"/>
                </a:lnTo>
                <a:lnTo>
                  <a:pt x="115322" y="119621"/>
                </a:lnTo>
                <a:lnTo>
                  <a:pt x="116657" y="119149"/>
                </a:lnTo>
                <a:lnTo>
                  <a:pt x="117728" y="118488"/>
                </a:lnTo>
                <a:lnTo>
                  <a:pt x="118797" y="117732"/>
                </a:lnTo>
                <a:lnTo>
                  <a:pt x="119464" y="116882"/>
                </a:lnTo>
                <a:lnTo>
                  <a:pt x="119866" y="115842"/>
                </a:lnTo>
                <a:lnTo>
                  <a:pt x="119998" y="114803"/>
                </a:lnTo>
                <a:lnTo>
                  <a:pt x="119998" y="4913"/>
                </a:lnTo>
                <a:lnTo>
                  <a:pt x="119866" y="3969"/>
                </a:lnTo>
                <a:lnTo>
                  <a:pt x="119464" y="3024"/>
                </a:lnTo>
                <a:lnTo>
                  <a:pt x="118797" y="2174"/>
                </a:lnTo>
                <a:lnTo>
                  <a:pt x="117994" y="1418"/>
                </a:lnTo>
                <a:lnTo>
                  <a:pt x="116925" y="757"/>
                </a:lnTo>
                <a:lnTo>
                  <a:pt x="115722" y="283"/>
                </a:lnTo>
                <a:lnTo>
                  <a:pt x="114385" y="94"/>
                </a:lnTo>
                <a:lnTo>
                  <a:pt x="112917" y="1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32385" y="4150464"/>
            <a:ext cx="1274400" cy="16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6"/>
          <p:cNvPicPr preferRelativeResize="0"/>
          <p:nvPr/>
        </p:nvPicPr>
        <p:blipFill rotWithShape="1">
          <a:blip r:embed="rId7">
            <a:alphaModFix/>
          </a:blip>
          <a:srcRect r="19685" b="-1276"/>
          <a:stretch/>
        </p:blipFill>
        <p:spPr>
          <a:xfrm>
            <a:off x="9927438" y="4203828"/>
            <a:ext cx="19179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/>
          <p:nvPr/>
        </p:nvSpPr>
        <p:spPr>
          <a:xfrm>
            <a:off x="9834870" y="4125820"/>
            <a:ext cx="2102700" cy="1672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28" y="2480"/>
                </a:moveTo>
                <a:lnTo>
                  <a:pt x="60142" y="2553"/>
                </a:lnTo>
                <a:lnTo>
                  <a:pt x="60312" y="2626"/>
                </a:lnTo>
                <a:lnTo>
                  <a:pt x="60369" y="2844"/>
                </a:lnTo>
                <a:lnTo>
                  <a:pt x="60425" y="2990"/>
                </a:lnTo>
                <a:lnTo>
                  <a:pt x="60369" y="3209"/>
                </a:lnTo>
                <a:lnTo>
                  <a:pt x="60312" y="3428"/>
                </a:lnTo>
                <a:lnTo>
                  <a:pt x="60142" y="3501"/>
                </a:lnTo>
                <a:lnTo>
                  <a:pt x="60028" y="3574"/>
                </a:lnTo>
                <a:lnTo>
                  <a:pt x="59858" y="3501"/>
                </a:lnTo>
                <a:lnTo>
                  <a:pt x="59687" y="3428"/>
                </a:lnTo>
                <a:lnTo>
                  <a:pt x="59631" y="3209"/>
                </a:lnTo>
                <a:lnTo>
                  <a:pt x="59574" y="2990"/>
                </a:lnTo>
                <a:lnTo>
                  <a:pt x="59631" y="2844"/>
                </a:lnTo>
                <a:lnTo>
                  <a:pt x="59687" y="2626"/>
                </a:lnTo>
                <a:lnTo>
                  <a:pt x="59858" y="2553"/>
                </a:lnTo>
                <a:lnTo>
                  <a:pt x="60028" y="2480"/>
                </a:lnTo>
                <a:close/>
                <a:moveTo>
                  <a:pt x="115058" y="6346"/>
                </a:moveTo>
                <a:lnTo>
                  <a:pt x="115115" y="6419"/>
                </a:lnTo>
                <a:lnTo>
                  <a:pt x="115115" y="96292"/>
                </a:lnTo>
                <a:lnTo>
                  <a:pt x="4941" y="96292"/>
                </a:lnTo>
                <a:lnTo>
                  <a:pt x="4941" y="6419"/>
                </a:lnTo>
                <a:lnTo>
                  <a:pt x="4941" y="6346"/>
                </a:lnTo>
                <a:close/>
                <a:moveTo>
                  <a:pt x="2953" y="0"/>
                </a:moveTo>
                <a:lnTo>
                  <a:pt x="2669" y="73"/>
                </a:lnTo>
                <a:lnTo>
                  <a:pt x="2044" y="364"/>
                </a:lnTo>
                <a:lnTo>
                  <a:pt x="1477" y="729"/>
                </a:lnTo>
                <a:lnTo>
                  <a:pt x="966" y="1240"/>
                </a:lnTo>
                <a:lnTo>
                  <a:pt x="568" y="1896"/>
                </a:lnTo>
                <a:lnTo>
                  <a:pt x="227" y="2626"/>
                </a:lnTo>
                <a:lnTo>
                  <a:pt x="57" y="3428"/>
                </a:lnTo>
                <a:lnTo>
                  <a:pt x="0" y="3866"/>
                </a:lnTo>
                <a:lnTo>
                  <a:pt x="0" y="4303"/>
                </a:lnTo>
                <a:lnTo>
                  <a:pt x="0" y="98407"/>
                </a:lnTo>
                <a:lnTo>
                  <a:pt x="0" y="98844"/>
                </a:lnTo>
                <a:lnTo>
                  <a:pt x="57" y="99209"/>
                </a:lnTo>
                <a:lnTo>
                  <a:pt x="227" y="100011"/>
                </a:lnTo>
                <a:lnTo>
                  <a:pt x="568" y="100741"/>
                </a:lnTo>
                <a:lnTo>
                  <a:pt x="966" y="101397"/>
                </a:lnTo>
                <a:lnTo>
                  <a:pt x="1477" y="101908"/>
                </a:lnTo>
                <a:lnTo>
                  <a:pt x="2044" y="102346"/>
                </a:lnTo>
                <a:lnTo>
                  <a:pt x="2669" y="102564"/>
                </a:lnTo>
                <a:lnTo>
                  <a:pt x="2953" y="102638"/>
                </a:lnTo>
                <a:lnTo>
                  <a:pt x="117046" y="102638"/>
                </a:lnTo>
                <a:lnTo>
                  <a:pt x="117387" y="102564"/>
                </a:lnTo>
                <a:lnTo>
                  <a:pt x="118012" y="102346"/>
                </a:lnTo>
                <a:lnTo>
                  <a:pt x="118580" y="101908"/>
                </a:lnTo>
                <a:lnTo>
                  <a:pt x="119034" y="101397"/>
                </a:lnTo>
                <a:lnTo>
                  <a:pt x="119431" y="100741"/>
                </a:lnTo>
                <a:lnTo>
                  <a:pt x="119772" y="100011"/>
                </a:lnTo>
                <a:lnTo>
                  <a:pt x="119943" y="99209"/>
                </a:lnTo>
                <a:lnTo>
                  <a:pt x="120000" y="98844"/>
                </a:lnTo>
                <a:lnTo>
                  <a:pt x="120000" y="98407"/>
                </a:lnTo>
                <a:lnTo>
                  <a:pt x="120000" y="4303"/>
                </a:lnTo>
                <a:lnTo>
                  <a:pt x="120000" y="3866"/>
                </a:lnTo>
                <a:lnTo>
                  <a:pt x="119943" y="3428"/>
                </a:lnTo>
                <a:lnTo>
                  <a:pt x="119772" y="2626"/>
                </a:lnTo>
                <a:lnTo>
                  <a:pt x="119431" y="1896"/>
                </a:lnTo>
                <a:lnTo>
                  <a:pt x="119034" y="1240"/>
                </a:lnTo>
                <a:lnTo>
                  <a:pt x="118580" y="729"/>
                </a:lnTo>
                <a:lnTo>
                  <a:pt x="118012" y="364"/>
                </a:lnTo>
                <a:lnTo>
                  <a:pt x="117387" y="73"/>
                </a:lnTo>
                <a:lnTo>
                  <a:pt x="117046" y="0"/>
                </a:lnTo>
                <a:close/>
                <a:moveTo>
                  <a:pt x="46285" y="102857"/>
                </a:moveTo>
                <a:lnTo>
                  <a:pt x="46057" y="106358"/>
                </a:lnTo>
                <a:lnTo>
                  <a:pt x="45774" y="109932"/>
                </a:lnTo>
                <a:lnTo>
                  <a:pt x="45490" y="113142"/>
                </a:lnTo>
                <a:lnTo>
                  <a:pt x="45149" y="115403"/>
                </a:lnTo>
                <a:lnTo>
                  <a:pt x="44979" y="116279"/>
                </a:lnTo>
                <a:lnTo>
                  <a:pt x="44865" y="116863"/>
                </a:lnTo>
                <a:lnTo>
                  <a:pt x="44694" y="117300"/>
                </a:lnTo>
                <a:lnTo>
                  <a:pt x="44525" y="117519"/>
                </a:lnTo>
                <a:lnTo>
                  <a:pt x="44070" y="117665"/>
                </a:lnTo>
                <a:lnTo>
                  <a:pt x="43331" y="117884"/>
                </a:lnTo>
                <a:lnTo>
                  <a:pt x="41571" y="118249"/>
                </a:lnTo>
                <a:lnTo>
                  <a:pt x="40208" y="118540"/>
                </a:lnTo>
                <a:lnTo>
                  <a:pt x="39697" y="118686"/>
                </a:lnTo>
                <a:lnTo>
                  <a:pt x="39413" y="118759"/>
                </a:lnTo>
                <a:lnTo>
                  <a:pt x="39356" y="118832"/>
                </a:lnTo>
                <a:lnTo>
                  <a:pt x="39356" y="119052"/>
                </a:lnTo>
                <a:lnTo>
                  <a:pt x="39413" y="119124"/>
                </a:lnTo>
                <a:lnTo>
                  <a:pt x="39810" y="119197"/>
                </a:lnTo>
                <a:lnTo>
                  <a:pt x="40492" y="119270"/>
                </a:lnTo>
                <a:lnTo>
                  <a:pt x="42991" y="119343"/>
                </a:lnTo>
                <a:lnTo>
                  <a:pt x="46910" y="119416"/>
                </a:lnTo>
                <a:lnTo>
                  <a:pt x="72863" y="119416"/>
                </a:lnTo>
                <a:lnTo>
                  <a:pt x="76724" y="119343"/>
                </a:lnTo>
                <a:lnTo>
                  <a:pt x="79223" y="119270"/>
                </a:lnTo>
                <a:lnTo>
                  <a:pt x="79962" y="119197"/>
                </a:lnTo>
                <a:lnTo>
                  <a:pt x="80360" y="119124"/>
                </a:lnTo>
                <a:lnTo>
                  <a:pt x="80416" y="119052"/>
                </a:lnTo>
                <a:lnTo>
                  <a:pt x="80416" y="118832"/>
                </a:lnTo>
                <a:lnTo>
                  <a:pt x="80360" y="118759"/>
                </a:lnTo>
                <a:lnTo>
                  <a:pt x="80075" y="118686"/>
                </a:lnTo>
                <a:lnTo>
                  <a:pt x="79564" y="118540"/>
                </a:lnTo>
                <a:lnTo>
                  <a:pt x="78201" y="118249"/>
                </a:lnTo>
                <a:lnTo>
                  <a:pt x="76441" y="117884"/>
                </a:lnTo>
                <a:lnTo>
                  <a:pt x="75703" y="117665"/>
                </a:lnTo>
                <a:lnTo>
                  <a:pt x="75248" y="117519"/>
                </a:lnTo>
                <a:lnTo>
                  <a:pt x="75078" y="117300"/>
                </a:lnTo>
                <a:lnTo>
                  <a:pt x="74907" y="116863"/>
                </a:lnTo>
                <a:lnTo>
                  <a:pt x="74737" y="116279"/>
                </a:lnTo>
                <a:lnTo>
                  <a:pt x="74624" y="115403"/>
                </a:lnTo>
                <a:lnTo>
                  <a:pt x="74282" y="113142"/>
                </a:lnTo>
                <a:lnTo>
                  <a:pt x="73942" y="109932"/>
                </a:lnTo>
                <a:lnTo>
                  <a:pt x="73658" y="106358"/>
                </a:lnTo>
                <a:lnTo>
                  <a:pt x="73488" y="102857"/>
                </a:lnTo>
                <a:close/>
                <a:moveTo>
                  <a:pt x="39697" y="119343"/>
                </a:moveTo>
                <a:lnTo>
                  <a:pt x="39697" y="119416"/>
                </a:lnTo>
                <a:lnTo>
                  <a:pt x="39697" y="119707"/>
                </a:lnTo>
                <a:lnTo>
                  <a:pt x="39754" y="119780"/>
                </a:lnTo>
                <a:lnTo>
                  <a:pt x="40832" y="119853"/>
                </a:lnTo>
                <a:lnTo>
                  <a:pt x="43900" y="119926"/>
                </a:lnTo>
                <a:lnTo>
                  <a:pt x="52191" y="120000"/>
                </a:lnTo>
                <a:lnTo>
                  <a:pt x="67581" y="120000"/>
                </a:lnTo>
                <a:lnTo>
                  <a:pt x="75816" y="119926"/>
                </a:lnTo>
                <a:lnTo>
                  <a:pt x="78940" y="119853"/>
                </a:lnTo>
                <a:lnTo>
                  <a:pt x="80019" y="119780"/>
                </a:lnTo>
                <a:lnTo>
                  <a:pt x="80075" y="119707"/>
                </a:lnTo>
                <a:lnTo>
                  <a:pt x="80075" y="119416"/>
                </a:lnTo>
                <a:lnTo>
                  <a:pt x="80019" y="119343"/>
                </a:lnTo>
                <a:lnTo>
                  <a:pt x="78712" y="119416"/>
                </a:lnTo>
                <a:lnTo>
                  <a:pt x="76327" y="119489"/>
                </a:lnTo>
                <a:lnTo>
                  <a:pt x="67638" y="119562"/>
                </a:lnTo>
                <a:lnTo>
                  <a:pt x="52134" y="119562"/>
                </a:lnTo>
                <a:lnTo>
                  <a:pt x="43445" y="119489"/>
                </a:lnTo>
                <a:lnTo>
                  <a:pt x="41060" y="119416"/>
                </a:lnTo>
                <a:lnTo>
                  <a:pt x="39754" y="119343"/>
                </a:ln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16"/>
          <p:cNvSpPr txBox="1">
            <a:spLocks noGrp="1"/>
          </p:cNvSpPr>
          <p:nvPr>
            <p:ph type="body" idx="4294967295"/>
          </p:nvPr>
        </p:nvSpPr>
        <p:spPr>
          <a:xfrm>
            <a:off x="9834881" y="6014325"/>
            <a:ext cx="21027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niglet"/>
              <a:buNone/>
            </a:pPr>
            <a:r>
              <a:rPr lang="en-US" sz="30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desktop</a:t>
            </a:r>
            <a:endParaRPr sz="3000" b="0" i="0" u="none" strike="noStrike" cap="none">
              <a:solidFill>
                <a:srgbClr val="FFFFFF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/>
          <p:nvPr/>
        </p:nvSpPr>
        <p:spPr>
          <a:xfrm>
            <a:off x="641650" y="577350"/>
            <a:ext cx="6327900" cy="5729400"/>
          </a:xfrm>
          <a:prstGeom prst="rect">
            <a:avLst/>
          </a:prstGeom>
          <a:solidFill>
            <a:srgbClr val="135FE5">
              <a:alpha val="75294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17"/>
          <p:cNvSpPr txBox="1"/>
          <p:nvPr/>
        </p:nvSpPr>
        <p:spPr>
          <a:xfrm>
            <a:off x="641650" y="2300600"/>
            <a:ext cx="6240600" cy="9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Roboto Medium"/>
              <a:buNone/>
            </a:pPr>
            <a:r>
              <a:rPr lang="en-US" sz="7200" b="0" i="0" u="none" strike="noStrike" cap="none">
                <a:solidFill>
                  <a:srgbClr val="FFFF00"/>
                </a:solidFill>
                <a:latin typeface="BenchNine"/>
                <a:ea typeface="BenchNine"/>
                <a:cs typeface="BenchNine"/>
                <a:sym typeface="BenchNine"/>
              </a:rPr>
              <a:t>GOOGLE  APPS</a:t>
            </a:r>
            <a:endParaRPr sz="7200" b="1" i="0" u="none" strike="noStrike" cap="none">
              <a:solidFill>
                <a:srgbClr val="FFFF00"/>
              </a:solidFill>
              <a:latin typeface="BenchNine"/>
              <a:ea typeface="BenchNine"/>
              <a:cs typeface="BenchNine"/>
              <a:sym typeface="BenchNine"/>
            </a:endParaRPr>
          </a:p>
        </p:txBody>
      </p:sp>
      <p:grpSp>
        <p:nvGrpSpPr>
          <p:cNvPr id="314" name="Google Shape;314;p17"/>
          <p:cNvGrpSpPr/>
          <p:nvPr/>
        </p:nvGrpSpPr>
        <p:grpSpPr>
          <a:xfrm>
            <a:off x="3377635" y="919546"/>
            <a:ext cx="768642" cy="1253032"/>
            <a:chOff x="6730350" y="2315900"/>
            <a:chExt cx="257700" cy="420100"/>
          </a:xfrm>
        </p:grpSpPr>
        <p:sp>
          <p:nvSpPr>
            <p:cNvPr id="315" name="Google Shape;315;p17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17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17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oboto"/>
                <a:buNone/>
              </a:pPr>
              <a:endParaRPr sz="180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20" name="Google Shape;320;p17"/>
          <p:cNvSpPr txBox="1">
            <a:spLocks noGrp="1"/>
          </p:cNvSpPr>
          <p:nvPr>
            <p:ph type="body" idx="4294967295"/>
          </p:nvPr>
        </p:nvSpPr>
        <p:spPr>
          <a:xfrm>
            <a:off x="616000" y="3099925"/>
            <a:ext cx="6291900" cy="25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allow you to edit Google assignments from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niglet"/>
              <a:buNone/>
            </a:pP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r>
              <a:rPr lang="en-US" sz="4000" u="sng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any device</a:t>
            </a:r>
            <a:r>
              <a:rPr lang="en-US" sz="4000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that is connected to the internet!</a:t>
            </a:r>
            <a:endParaRPr sz="4000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321" name="Google Shape;32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64975" y="2072000"/>
            <a:ext cx="3954512" cy="136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4975" y="3568823"/>
            <a:ext cx="3954499" cy="11616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3" name="Google Shape;323;p17"/>
          <p:cNvCxnSpPr/>
          <p:nvPr/>
        </p:nvCxnSpPr>
        <p:spPr>
          <a:xfrm rot="10800000" flipH="1">
            <a:off x="1317250" y="3176750"/>
            <a:ext cx="4976700" cy="870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38908" y="1241563"/>
            <a:ext cx="6072142" cy="56164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"/>
          <p:cNvSpPr txBox="1"/>
          <p:nvPr/>
        </p:nvSpPr>
        <p:spPr>
          <a:xfrm>
            <a:off x="0" y="423425"/>
            <a:ext cx="6447900" cy="21378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What is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Google Classroom?</a:t>
            </a:r>
            <a:endParaRPr sz="6000" b="1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633100" y="2743400"/>
            <a:ext cx="5996100" cy="25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Think of Google Classroom (GC)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as your child’s digital link to learning. 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F3F41"/>
                </a:solidFill>
                <a:latin typeface="Cuprum"/>
                <a:ea typeface="Cuprum"/>
                <a:cs typeface="Cuprum"/>
                <a:sym typeface="Cuprum"/>
              </a:rPr>
              <a:t>Teachers use GC to share assignments, homework, newsletters, and much more with students AND parents!</a:t>
            </a:r>
            <a:endParaRPr sz="3000" b="0" i="0" u="none" strike="noStrike" cap="none">
              <a:solidFill>
                <a:srgbClr val="3F3F4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050" y="2171663"/>
            <a:ext cx="5988821" cy="379915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5344775" y="2219175"/>
            <a:ext cx="6847200" cy="2924400"/>
          </a:xfrm>
          <a:prstGeom prst="rect">
            <a:avLst/>
          </a:prstGeom>
          <a:solidFill>
            <a:srgbClr val="135FE5">
              <a:alpha val="75294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Your child was provided with a secure login and password that is unique to them. 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Check with his/her teacher to obtain this private information </a:t>
            </a:r>
            <a:r>
              <a:rPr lang="en-US" sz="3000" b="0" i="0" u="sng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OR</a:t>
            </a:r>
            <a:r>
              <a:rPr lang="en-US" sz="3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 ask them to add you as a parent via email!</a:t>
            </a:r>
            <a:endParaRPr sz="3000" b="0" i="0" u="none" strike="noStrike" cap="none">
              <a:solidFill>
                <a:srgbClr val="FFFFFF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416800" y="2427800"/>
            <a:ext cx="32709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the </a:t>
            </a:r>
            <a:r>
              <a:rPr lang="en-US" sz="3200" i="0" u="sng" strike="noStrike" cap="none">
                <a:solidFill>
                  <a:srgbClr val="FF0066"/>
                </a:solidFill>
                <a:latin typeface="Cuprum"/>
                <a:ea typeface="Cuprum"/>
                <a:cs typeface="Cuprum"/>
                <a:sym typeface="Cuprum"/>
              </a:rPr>
              <a:t>Google Chrome 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browser icon.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0" name="Google Shape;17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9003" y="2413000"/>
            <a:ext cx="836400" cy="15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7200" y="1905000"/>
            <a:ext cx="3937200" cy="393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 txBox="1">
            <a:spLocks noGrp="1"/>
          </p:cNvSpPr>
          <p:nvPr>
            <p:ph type="body" idx="1"/>
          </p:nvPr>
        </p:nvSpPr>
        <p:spPr>
          <a:xfrm>
            <a:off x="7319950" y="2616150"/>
            <a:ext cx="4064100" cy="19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</a:t>
            </a:r>
            <a:r>
              <a:rPr lang="en-US" sz="3200" i="0" u="sng" strike="noStrike" cap="none">
                <a:solidFill>
                  <a:srgbClr val="00B0F0"/>
                </a:solidFill>
                <a:latin typeface="Cuprum"/>
                <a:ea typeface="Cuprum"/>
                <a:cs typeface="Cuprum"/>
                <a:sym typeface="Cuprum"/>
              </a:rPr>
              <a:t>www.google.com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into your web 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address bar.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0350" y="2616150"/>
            <a:ext cx="1044000" cy="17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525" y="3163775"/>
            <a:ext cx="55881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5" name="Google Shape;185;p6"/>
          <p:cNvSpPr txBox="1">
            <a:spLocks noGrp="1"/>
          </p:cNvSpPr>
          <p:nvPr>
            <p:ph type="body" idx="1"/>
          </p:nvPr>
        </p:nvSpPr>
        <p:spPr>
          <a:xfrm>
            <a:off x="7823200" y="2311400"/>
            <a:ext cx="3379200" cy="4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Click on </a:t>
            </a:r>
            <a:r>
              <a:rPr lang="en-US" sz="3200" b="1" i="0" u="sng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SIGN IN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in the upper right hand corner of the browser window.</a:t>
            </a:r>
            <a:endParaRPr sz="3200" i="0" u="none" strike="noStrike" cap="none">
              <a:solidFill>
                <a:schemeClr val="dk1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5600" y="2819400"/>
            <a:ext cx="4594800" cy="188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08800" y="2209800"/>
            <a:ext cx="1026900" cy="1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7"/>
          <p:cNvSpPr txBox="1">
            <a:spLocks noGrp="1"/>
          </p:cNvSpPr>
          <p:nvPr>
            <p:ph type="body" idx="1"/>
          </p:nvPr>
        </p:nvSpPr>
        <p:spPr>
          <a:xfrm>
            <a:off x="7407800" y="2310763"/>
            <a:ext cx="36576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child</a:t>
            </a:r>
            <a:r>
              <a:rPr lang="en-US" sz="3200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’s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Google Email address</a:t>
            </a: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 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7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800" y="2210525"/>
            <a:ext cx="1128000" cy="175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/>
        </p:nvSpPr>
        <p:spPr>
          <a:xfrm>
            <a:off x="0" y="474725"/>
            <a:ext cx="7137900" cy="1205700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Cuprum"/>
                <a:ea typeface="Cuprum"/>
                <a:cs typeface="Cuprum"/>
                <a:sym typeface="Cuprum"/>
              </a:rPr>
              <a:t>Getting Started</a:t>
            </a:r>
            <a:endParaRPr sz="14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7315200" y="2514600"/>
            <a:ext cx="33528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Type in your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PASSWORD </a:t>
            </a:r>
            <a:endParaRPr>
              <a:latin typeface="Cuprum"/>
              <a:ea typeface="Cuprum"/>
              <a:cs typeface="Cuprum"/>
              <a:sym typeface="Cuprum"/>
            </a:endParaRPr>
          </a:p>
          <a:p>
            <a:pPr marL="101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None/>
            </a:pPr>
            <a:r>
              <a:rPr lang="en-US" sz="3200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rPr>
              <a:t>&amp; click </a:t>
            </a:r>
            <a:r>
              <a:rPr lang="en-US" sz="3200" i="0" u="none" strike="noStrike" cap="none">
                <a:solidFill>
                  <a:srgbClr val="FF0000"/>
                </a:solidFill>
                <a:latin typeface="Cuprum"/>
                <a:ea typeface="Cuprum"/>
                <a:cs typeface="Cuprum"/>
                <a:sym typeface="Cuprum"/>
              </a:rPr>
              <a:t>“next.”</a:t>
            </a:r>
            <a:endParaRPr sz="3200" i="0" u="none" strike="noStrike" cap="none">
              <a:solidFill>
                <a:srgbClr val="FF0000"/>
              </a:solidFill>
              <a:latin typeface="Cuprum"/>
              <a:ea typeface="Cuprum"/>
              <a:cs typeface="Cuprum"/>
              <a:sym typeface="Cuprum"/>
            </a:endParaRPr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5200" y="1895508"/>
            <a:ext cx="3352800" cy="3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7600" y="2209800"/>
            <a:ext cx="1295100" cy="20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ctrTitle"/>
          </p:nvPr>
        </p:nvSpPr>
        <p:spPr>
          <a:xfrm>
            <a:off x="4673600" y="1295400"/>
            <a:ext cx="6603900" cy="24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Bangers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Now you’ll see</a:t>
            </a:r>
            <a:endParaRPr sz="8000" b="0" i="0" u="none" strike="noStrike" cap="none">
              <a:solidFill>
                <a:schemeClr val="dk1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09" name="Google Shape;209;p9"/>
          <p:cNvSpPr txBox="1">
            <a:spLocks noGrp="1"/>
          </p:cNvSpPr>
          <p:nvPr>
            <p:ph type="subTitle" idx="1"/>
          </p:nvPr>
        </p:nvSpPr>
        <p:spPr>
          <a:xfrm>
            <a:off x="5080000" y="2819400"/>
            <a:ext cx="5892900" cy="19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Sniglet"/>
              <a:buNone/>
            </a:pPr>
            <a:r>
              <a:rPr lang="en-US" sz="3700" b="0" i="0" u="none" strike="noStrike" cap="none">
                <a:solidFill>
                  <a:srgbClr val="000000"/>
                </a:solidFill>
                <a:latin typeface="Sniglet"/>
                <a:ea typeface="Sniglet"/>
                <a:cs typeface="Sniglet"/>
                <a:sym typeface="Sniglet"/>
              </a:rPr>
              <a:t>that you are signed in to your Google Apps for Education account!</a:t>
            </a:r>
            <a:endParaRPr sz="3700" b="0" i="0" u="none" strike="noStrike" cap="none">
              <a:solidFill>
                <a:srgbClr val="000000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210" name="Google Shape;21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2413000"/>
            <a:ext cx="4177500" cy="16257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296</Words>
  <Application>Microsoft Office PowerPoint</Application>
  <PresentationFormat>Widescreen</PresentationFormat>
  <Paragraphs>58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Raleway</vt:lpstr>
      <vt:lpstr>Sniglet</vt:lpstr>
      <vt:lpstr>BenchNine</vt:lpstr>
      <vt:lpstr>Permanent Marker</vt:lpstr>
      <vt:lpstr>Cuprum</vt:lpstr>
      <vt:lpstr>Arial</vt:lpstr>
      <vt:lpstr>Roboto Medium</vt:lpstr>
      <vt:lpstr>Roboto</vt:lpstr>
      <vt:lpstr>Bangers</vt:lpstr>
      <vt:lpstr>Office Theme</vt:lpstr>
      <vt:lpstr>Jachimo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you’ll see</vt:lpstr>
      <vt:lpstr>Google </vt:lpstr>
      <vt:lpstr>GOOGLE ICONS to recognize:</vt:lpstr>
      <vt:lpstr>PowerPoint Presentation</vt:lpstr>
      <vt:lpstr>PowerPoint Presentation</vt:lpstr>
      <vt:lpstr>PowerPoint Presentation</vt:lpstr>
      <vt:lpstr>PowerPoint Presentation</vt:lpstr>
      <vt:lpstr>access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Romans</dc:creator>
  <cp:lastModifiedBy>Jennifer Romans</cp:lastModifiedBy>
  <cp:revision>1</cp:revision>
  <dcterms:modified xsi:type="dcterms:W3CDTF">2020-03-26T22:39:39Z</dcterms:modified>
</cp:coreProperties>
</file>